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20" r:id="rId2"/>
    <p:sldId id="351" r:id="rId3"/>
    <p:sldId id="355" r:id="rId4"/>
    <p:sldId id="353" r:id="rId5"/>
    <p:sldId id="335" r:id="rId6"/>
    <p:sldId id="337" r:id="rId7"/>
    <p:sldId id="348" r:id="rId8"/>
    <p:sldId id="347" r:id="rId9"/>
    <p:sldId id="322" r:id="rId10"/>
    <p:sldId id="324" r:id="rId11"/>
    <p:sldId id="309" r:id="rId12"/>
    <p:sldId id="317" r:id="rId13"/>
    <p:sldId id="315" r:id="rId14"/>
    <p:sldId id="314" r:id="rId15"/>
    <p:sldId id="313" r:id="rId16"/>
    <p:sldId id="312" r:id="rId17"/>
    <p:sldId id="350" r:id="rId18"/>
    <p:sldId id="319" r:id="rId19"/>
    <p:sldId id="356" r:id="rId20"/>
    <p:sldId id="281" r:id="rId21"/>
    <p:sldId id="283" r:id="rId22"/>
    <p:sldId id="345"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70" d="100"/>
          <a:sy n="70" d="100"/>
        </p:scale>
        <p:origin x="7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375D1-D1EC-4DDA-AD6C-B1BAEA795EE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AR"/>
        </a:p>
      </dgm:t>
    </dgm:pt>
    <dgm:pt modelId="{3EE59002-08FF-4D3D-8197-CB7E39A3130E}">
      <dgm:prSet phldrT="[Texto]" custT="1"/>
      <dgm:spPr/>
      <dgm:t>
        <a:bodyPr/>
        <a:lstStyle/>
        <a:p>
          <a:r>
            <a:rPr lang="es-ES" sz="2000" b="1" dirty="0" smtClean="0"/>
            <a:t>La calidad de los libros</a:t>
          </a:r>
          <a:endParaRPr lang="es-AR" sz="2000" b="1" dirty="0"/>
        </a:p>
      </dgm:t>
    </dgm:pt>
    <dgm:pt modelId="{2BD119D7-773A-4FF9-8A69-A772D41670A8}" type="parTrans" cxnId="{8F264F1F-1927-4114-AA30-6274E1B3661C}">
      <dgm:prSet/>
      <dgm:spPr/>
      <dgm:t>
        <a:bodyPr/>
        <a:lstStyle/>
        <a:p>
          <a:endParaRPr lang="es-AR" sz="2000" b="1"/>
        </a:p>
      </dgm:t>
    </dgm:pt>
    <dgm:pt modelId="{B47E81D3-6625-45D3-A4D9-011C32C5CFCE}" type="sibTrans" cxnId="{8F264F1F-1927-4114-AA30-6274E1B3661C}">
      <dgm:prSet/>
      <dgm:spPr/>
      <dgm:t>
        <a:bodyPr/>
        <a:lstStyle/>
        <a:p>
          <a:endParaRPr lang="es-AR" sz="2000" b="1"/>
        </a:p>
      </dgm:t>
    </dgm:pt>
    <dgm:pt modelId="{A9C3C96D-6E29-483B-9AE8-F4DABF3B60A3}">
      <dgm:prSet phldrT="[Texto]" custT="1"/>
      <dgm:spPr/>
      <dgm:t>
        <a:bodyPr/>
        <a:lstStyle/>
        <a:p>
          <a:r>
            <a:rPr lang="es-ES" sz="2000" b="1" dirty="0" smtClean="0"/>
            <a:t>Su adecuación a los intereses y capacidades de los lectores	</a:t>
          </a:r>
          <a:endParaRPr lang="es-AR" sz="2000" b="1" dirty="0"/>
        </a:p>
      </dgm:t>
    </dgm:pt>
    <dgm:pt modelId="{AE9B6EB0-918B-40B1-8BCC-12C0F5F7BE9E}" type="parTrans" cxnId="{E9C5F44F-E2F6-4DD1-8CB1-84E38F676EB0}">
      <dgm:prSet/>
      <dgm:spPr/>
      <dgm:t>
        <a:bodyPr/>
        <a:lstStyle/>
        <a:p>
          <a:endParaRPr lang="es-AR" sz="2000" b="1"/>
        </a:p>
      </dgm:t>
    </dgm:pt>
    <dgm:pt modelId="{F71D8029-E6E5-4D70-876C-64800D2D6BAA}" type="sibTrans" cxnId="{E9C5F44F-E2F6-4DD1-8CB1-84E38F676EB0}">
      <dgm:prSet/>
      <dgm:spPr/>
      <dgm:t>
        <a:bodyPr/>
        <a:lstStyle/>
        <a:p>
          <a:endParaRPr lang="es-AR" sz="2000" b="1"/>
        </a:p>
      </dgm:t>
    </dgm:pt>
    <dgm:pt modelId="{4BA7C04C-6EFD-4637-BD99-A883E2B2426B}">
      <dgm:prSet phldrT="[Texto]" custT="1"/>
      <dgm:spPr/>
      <dgm:t>
        <a:bodyPr/>
        <a:lstStyle/>
        <a:p>
          <a:r>
            <a:rPr lang="es-ES" sz="2000" b="1" dirty="0" smtClean="0"/>
            <a:t>La variedad de funciones que queremos otorgarles</a:t>
          </a:r>
          <a:endParaRPr lang="es-AR" sz="2000" b="1" dirty="0"/>
        </a:p>
      </dgm:t>
    </dgm:pt>
    <dgm:pt modelId="{0A034E71-4B80-4673-8B2B-7EEE9D645928}" type="parTrans" cxnId="{64B47A5C-86DE-40C4-8EC8-D1A4F4AF68C9}">
      <dgm:prSet/>
      <dgm:spPr/>
      <dgm:t>
        <a:bodyPr/>
        <a:lstStyle/>
        <a:p>
          <a:endParaRPr lang="es-AR" sz="2000" b="1"/>
        </a:p>
      </dgm:t>
    </dgm:pt>
    <dgm:pt modelId="{AD0ACDDA-7772-42ED-AA90-95695BD313FA}" type="sibTrans" cxnId="{64B47A5C-86DE-40C4-8EC8-D1A4F4AF68C9}">
      <dgm:prSet/>
      <dgm:spPr/>
      <dgm:t>
        <a:bodyPr/>
        <a:lstStyle/>
        <a:p>
          <a:endParaRPr lang="es-AR" sz="2000" b="1"/>
        </a:p>
      </dgm:t>
    </dgm:pt>
    <dgm:pt modelId="{9D20E4FF-96E7-4E20-A341-59993CC0740E}" type="pres">
      <dgm:prSet presAssocID="{EEF375D1-D1EC-4DDA-AD6C-B1BAEA795EE7}" presName="linear" presStyleCnt="0">
        <dgm:presLayoutVars>
          <dgm:dir/>
          <dgm:animLvl val="lvl"/>
          <dgm:resizeHandles val="exact"/>
        </dgm:presLayoutVars>
      </dgm:prSet>
      <dgm:spPr/>
      <dgm:t>
        <a:bodyPr/>
        <a:lstStyle/>
        <a:p>
          <a:endParaRPr lang="es-AR"/>
        </a:p>
      </dgm:t>
    </dgm:pt>
    <dgm:pt modelId="{432A069D-B7A2-41D8-89B3-4E7FFAF27489}" type="pres">
      <dgm:prSet presAssocID="{3EE59002-08FF-4D3D-8197-CB7E39A3130E}" presName="parentLin" presStyleCnt="0"/>
      <dgm:spPr/>
    </dgm:pt>
    <dgm:pt modelId="{E1AD899F-04E5-424E-8E19-164858D4396B}" type="pres">
      <dgm:prSet presAssocID="{3EE59002-08FF-4D3D-8197-CB7E39A3130E}" presName="parentLeftMargin" presStyleLbl="node1" presStyleIdx="0" presStyleCnt="3"/>
      <dgm:spPr/>
      <dgm:t>
        <a:bodyPr/>
        <a:lstStyle/>
        <a:p>
          <a:endParaRPr lang="es-AR"/>
        </a:p>
      </dgm:t>
    </dgm:pt>
    <dgm:pt modelId="{841CB85A-4E90-4EC7-9072-2A42E23796DD}" type="pres">
      <dgm:prSet presAssocID="{3EE59002-08FF-4D3D-8197-CB7E39A3130E}" presName="parentText" presStyleLbl="node1" presStyleIdx="0" presStyleCnt="3" custScaleX="118528">
        <dgm:presLayoutVars>
          <dgm:chMax val="0"/>
          <dgm:bulletEnabled val="1"/>
        </dgm:presLayoutVars>
      </dgm:prSet>
      <dgm:spPr/>
      <dgm:t>
        <a:bodyPr/>
        <a:lstStyle/>
        <a:p>
          <a:endParaRPr lang="es-AR"/>
        </a:p>
      </dgm:t>
    </dgm:pt>
    <dgm:pt modelId="{F374CCFB-31A1-4846-89EE-4100A6EAC867}" type="pres">
      <dgm:prSet presAssocID="{3EE59002-08FF-4D3D-8197-CB7E39A3130E}" presName="negativeSpace" presStyleCnt="0"/>
      <dgm:spPr/>
    </dgm:pt>
    <dgm:pt modelId="{E7DA5C8F-F841-40B8-814E-F6C89831F2A3}" type="pres">
      <dgm:prSet presAssocID="{3EE59002-08FF-4D3D-8197-CB7E39A3130E}" presName="childText" presStyleLbl="conFgAcc1" presStyleIdx="0" presStyleCnt="3">
        <dgm:presLayoutVars>
          <dgm:bulletEnabled val="1"/>
        </dgm:presLayoutVars>
      </dgm:prSet>
      <dgm:spPr/>
    </dgm:pt>
    <dgm:pt modelId="{26F26531-4883-4186-9AA9-96CDABE3E62D}" type="pres">
      <dgm:prSet presAssocID="{B47E81D3-6625-45D3-A4D9-011C32C5CFCE}" presName="spaceBetweenRectangles" presStyleCnt="0"/>
      <dgm:spPr/>
    </dgm:pt>
    <dgm:pt modelId="{16FC0F7B-B139-483B-A8A0-994F8235FC92}" type="pres">
      <dgm:prSet presAssocID="{A9C3C96D-6E29-483B-9AE8-F4DABF3B60A3}" presName="parentLin" presStyleCnt="0"/>
      <dgm:spPr/>
    </dgm:pt>
    <dgm:pt modelId="{4CD18685-B4F6-4E3F-9C9A-B9EDB325731F}" type="pres">
      <dgm:prSet presAssocID="{A9C3C96D-6E29-483B-9AE8-F4DABF3B60A3}" presName="parentLeftMargin" presStyleLbl="node1" presStyleIdx="0" presStyleCnt="3"/>
      <dgm:spPr/>
      <dgm:t>
        <a:bodyPr/>
        <a:lstStyle/>
        <a:p>
          <a:endParaRPr lang="es-AR"/>
        </a:p>
      </dgm:t>
    </dgm:pt>
    <dgm:pt modelId="{5AE8CE4F-7E80-4271-A2E0-B92BBFD23A57}" type="pres">
      <dgm:prSet presAssocID="{A9C3C96D-6E29-483B-9AE8-F4DABF3B60A3}" presName="parentText" presStyleLbl="node1" presStyleIdx="1" presStyleCnt="3" custScaleX="120622">
        <dgm:presLayoutVars>
          <dgm:chMax val="0"/>
          <dgm:bulletEnabled val="1"/>
        </dgm:presLayoutVars>
      </dgm:prSet>
      <dgm:spPr/>
      <dgm:t>
        <a:bodyPr/>
        <a:lstStyle/>
        <a:p>
          <a:endParaRPr lang="es-AR"/>
        </a:p>
      </dgm:t>
    </dgm:pt>
    <dgm:pt modelId="{7DC87D62-48FC-475B-8CA6-E6080A96BFBB}" type="pres">
      <dgm:prSet presAssocID="{A9C3C96D-6E29-483B-9AE8-F4DABF3B60A3}" presName="negativeSpace" presStyleCnt="0"/>
      <dgm:spPr/>
    </dgm:pt>
    <dgm:pt modelId="{DA60DE80-D446-45DE-9724-E54655A30A7E}" type="pres">
      <dgm:prSet presAssocID="{A9C3C96D-6E29-483B-9AE8-F4DABF3B60A3}" presName="childText" presStyleLbl="conFgAcc1" presStyleIdx="1" presStyleCnt="3">
        <dgm:presLayoutVars>
          <dgm:bulletEnabled val="1"/>
        </dgm:presLayoutVars>
      </dgm:prSet>
      <dgm:spPr/>
    </dgm:pt>
    <dgm:pt modelId="{3460CD0D-4E93-49A4-A301-B6246AAE595C}" type="pres">
      <dgm:prSet presAssocID="{F71D8029-E6E5-4D70-876C-64800D2D6BAA}" presName="spaceBetweenRectangles" presStyleCnt="0"/>
      <dgm:spPr/>
    </dgm:pt>
    <dgm:pt modelId="{1DC78D8B-D557-495C-81AD-2195FCB508CA}" type="pres">
      <dgm:prSet presAssocID="{4BA7C04C-6EFD-4637-BD99-A883E2B2426B}" presName="parentLin" presStyleCnt="0"/>
      <dgm:spPr/>
    </dgm:pt>
    <dgm:pt modelId="{74499E0A-3AD5-44C1-955A-FB06E4A7DF0B}" type="pres">
      <dgm:prSet presAssocID="{4BA7C04C-6EFD-4637-BD99-A883E2B2426B}" presName="parentLeftMargin" presStyleLbl="node1" presStyleIdx="1" presStyleCnt="3"/>
      <dgm:spPr/>
      <dgm:t>
        <a:bodyPr/>
        <a:lstStyle/>
        <a:p>
          <a:endParaRPr lang="es-AR"/>
        </a:p>
      </dgm:t>
    </dgm:pt>
    <dgm:pt modelId="{3E1E1CFB-8DFA-4203-9755-27286E203ED7}" type="pres">
      <dgm:prSet presAssocID="{4BA7C04C-6EFD-4637-BD99-A883E2B2426B}" presName="parentText" presStyleLbl="node1" presStyleIdx="2" presStyleCnt="3" custScaleX="120622">
        <dgm:presLayoutVars>
          <dgm:chMax val="0"/>
          <dgm:bulletEnabled val="1"/>
        </dgm:presLayoutVars>
      </dgm:prSet>
      <dgm:spPr/>
      <dgm:t>
        <a:bodyPr/>
        <a:lstStyle/>
        <a:p>
          <a:endParaRPr lang="es-AR"/>
        </a:p>
      </dgm:t>
    </dgm:pt>
    <dgm:pt modelId="{B415D6DB-206F-4A24-88AD-CF53385400F0}" type="pres">
      <dgm:prSet presAssocID="{4BA7C04C-6EFD-4637-BD99-A883E2B2426B}" presName="negativeSpace" presStyleCnt="0"/>
      <dgm:spPr/>
    </dgm:pt>
    <dgm:pt modelId="{D95A6AB9-2854-4F87-9DEE-D658F9E821B8}" type="pres">
      <dgm:prSet presAssocID="{4BA7C04C-6EFD-4637-BD99-A883E2B2426B}" presName="childText" presStyleLbl="conFgAcc1" presStyleIdx="2" presStyleCnt="3">
        <dgm:presLayoutVars>
          <dgm:bulletEnabled val="1"/>
        </dgm:presLayoutVars>
      </dgm:prSet>
      <dgm:spPr/>
    </dgm:pt>
  </dgm:ptLst>
  <dgm:cxnLst>
    <dgm:cxn modelId="{DB3493FD-8364-49FE-92F1-20A2236CBAE5}" type="presOf" srcId="{EEF375D1-D1EC-4DDA-AD6C-B1BAEA795EE7}" destId="{9D20E4FF-96E7-4E20-A341-59993CC0740E}" srcOrd="0" destOrd="0" presId="urn:microsoft.com/office/officeart/2005/8/layout/list1"/>
    <dgm:cxn modelId="{7E5767CC-5175-46EE-BF7F-7CDF19035DBE}" type="presOf" srcId="{3EE59002-08FF-4D3D-8197-CB7E39A3130E}" destId="{E1AD899F-04E5-424E-8E19-164858D4396B}" srcOrd="0" destOrd="0" presId="urn:microsoft.com/office/officeart/2005/8/layout/list1"/>
    <dgm:cxn modelId="{2AF1D919-BE3B-460E-9996-15DB66C404CC}" type="presOf" srcId="{3EE59002-08FF-4D3D-8197-CB7E39A3130E}" destId="{841CB85A-4E90-4EC7-9072-2A42E23796DD}" srcOrd="1" destOrd="0" presId="urn:microsoft.com/office/officeart/2005/8/layout/list1"/>
    <dgm:cxn modelId="{E9C5F44F-E2F6-4DD1-8CB1-84E38F676EB0}" srcId="{EEF375D1-D1EC-4DDA-AD6C-B1BAEA795EE7}" destId="{A9C3C96D-6E29-483B-9AE8-F4DABF3B60A3}" srcOrd="1" destOrd="0" parTransId="{AE9B6EB0-918B-40B1-8BCC-12C0F5F7BE9E}" sibTransId="{F71D8029-E6E5-4D70-876C-64800D2D6BAA}"/>
    <dgm:cxn modelId="{8F264F1F-1927-4114-AA30-6274E1B3661C}" srcId="{EEF375D1-D1EC-4DDA-AD6C-B1BAEA795EE7}" destId="{3EE59002-08FF-4D3D-8197-CB7E39A3130E}" srcOrd="0" destOrd="0" parTransId="{2BD119D7-773A-4FF9-8A69-A772D41670A8}" sibTransId="{B47E81D3-6625-45D3-A4D9-011C32C5CFCE}"/>
    <dgm:cxn modelId="{8F83D61E-A4C8-422A-995E-B884A1B95645}" type="presOf" srcId="{4BA7C04C-6EFD-4637-BD99-A883E2B2426B}" destId="{3E1E1CFB-8DFA-4203-9755-27286E203ED7}" srcOrd="1" destOrd="0" presId="urn:microsoft.com/office/officeart/2005/8/layout/list1"/>
    <dgm:cxn modelId="{64B47A5C-86DE-40C4-8EC8-D1A4F4AF68C9}" srcId="{EEF375D1-D1EC-4DDA-AD6C-B1BAEA795EE7}" destId="{4BA7C04C-6EFD-4637-BD99-A883E2B2426B}" srcOrd="2" destOrd="0" parTransId="{0A034E71-4B80-4673-8B2B-7EEE9D645928}" sibTransId="{AD0ACDDA-7772-42ED-AA90-95695BD313FA}"/>
    <dgm:cxn modelId="{D47CF814-E235-446A-AE91-C204E4BE012B}" type="presOf" srcId="{A9C3C96D-6E29-483B-9AE8-F4DABF3B60A3}" destId="{5AE8CE4F-7E80-4271-A2E0-B92BBFD23A57}" srcOrd="1" destOrd="0" presId="urn:microsoft.com/office/officeart/2005/8/layout/list1"/>
    <dgm:cxn modelId="{FF9D28DA-2386-4A82-973D-D362F6CEB5C0}" type="presOf" srcId="{A9C3C96D-6E29-483B-9AE8-F4DABF3B60A3}" destId="{4CD18685-B4F6-4E3F-9C9A-B9EDB325731F}" srcOrd="0" destOrd="0" presId="urn:microsoft.com/office/officeart/2005/8/layout/list1"/>
    <dgm:cxn modelId="{87B9C974-1C99-4ADD-8CF1-F9B0F29EC444}" type="presOf" srcId="{4BA7C04C-6EFD-4637-BD99-A883E2B2426B}" destId="{74499E0A-3AD5-44C1-955A-FB06E4A7DF0B}" srcOrd="0" destOrd="0" presId="urn:microsoft.com/office/officeart/2005/8/layout/list1"/>
    <dgm:cxn modelId="{E4F9D665-9009-4964-B5B2-A1CD8C4C8595}" type="presParOf" srcId="{9D20E4FF-96E7-4E20-A341-59993CC0740E}" destId="{432A069D-B7A2-41D8-89B3-4E7FFAF27489}" srcOrd="0" destOrd="0" presId="urn:microsoft.com/office/officeart/2005/8/layout/list1"/>
    <dgm:cxn modelId="{76199DDC-E328-4F40-88F2-B5771C43A440}" type="presParOf" srcId="{432A069D-B7A2-41D8-89B3-4E7FFAF27489}" destId="{E1AD899F-04E5-424E-8E19-164858D4396B}" srcOrd="0" destOrd="0" presId="urn:microsoft.com/office/officeart/2005/8/layout/list1"/>
    <dgm:cxn modelId="{F7F89FFC-B27C-4C48-B6C0-23228BF63391}" type="presParOf" srcId="{432A069D-B7A2-41D8-89B3-4E7FFAF27489}" destId="{841CB85A-4E90-4EC7-9072-2A42E23796DD}" srcOrd="1" destOrd="0" presId="urn:microsoft.com/office/officeart/2005/8/layout/list1"/>
    <dgm:cxn modelId="{EB0AA28F-DAB5-4DED-9663-EE83BADA63C7}" type="presParOf" srcId="{9D20E4FF-96E7-4E20-A341-59993CC0740E}" destId="{F374CCFB-31A1-4846-89EE-4100A6EAC867}" srcOrd="1" destOrd="0" presId="urn:microsoft.com/office/officeart/2005/8/layout/list1"/>
    <dgm:cxn modelId="{F254C5B1-D1DD-4B81-9EBA-C0456F855E73}" type="presParOf" srcId="{9D20E4FF-96E7-4E20-A341-59993CC0740E}" destId="{E7DA5C8F-F841-40B8-814E-F6C89831F2A3}" srcOrd="2" destOrd="0" presId="urn:microsoft.com/office/officeart/2005/8/layout/list1"/>
    <dgm:cxn modelId="{AF7AD662-C274-475E-85F9-697063D8D6D7}" type="presParOf" srcId="{9D20E4FF-96E7-4E20-A341-59993CC0740E}" destId="{26F26531-4883-4186-9AA9-96CDABE3E62D}" srcOrd="3" destOrd="0" presId="urn:microsoft.com/office/officeart/2005/8/layout/list1"/>
    <dgm:cxn modelId="{5B6C4336-76F9-41FA-83E9-00CD5D9250C1}" type="presParOf" srcId="{9D20E4FF-96E7-4E20-A341-59993CC0740E}" destId="{16FC0F7B-B139-483B-A8A0-994F8235FC92}" srcOrd="4" destOrd="0" presId="urn:microsoft.com/office/officeart/2005/8/layout/list1"/>
    <dgm:cxn modelId="{AFCFE84E-C76B-45A7-969A-395C808DF15E}" type="presParOf" srcId="{16FC0F7B-B139-483B-A8A0-994F8235FC92}" destId="{4CD18685-B4F6-4E3F-9C9A-B9EDB325731F}" srcOrd="0" destOrd="0" presId="urn:microsoft.com/office/officeart/2005/8/layout/list1"/>
    <dgm:cxn modelId="{FECA827F-1507-4C0E-B025-F972FA7148BE}" type="presParOf" srcId="{16FC0F7B-B139-483B-A8A0-994F8235FC92}" destId="{5AE8CE4F-7E80-4271-A2E0-B92BBFD23A57}" srcOrd="1" destOrd="0" presId="urn:microsoft.com/office/officeart/2005/8/layout/list1"/>
    <dgm:cxn modelId="{FD8C1AB7-CFAD-4A94-A74E-598AA807BFB8}" type="presParOf" srcId="{9D20E4FF-96E7-4E20-A341-59993CC0740E}" destId="{7DC87D62-48FC-475B-8CA6-E6080A96BFBB}" srcOrd="5" destOrd="0" presId="urn:microsoft.com/office/officeart/2005/8/layout/list1"/>
    <dgm:cxn modelId="{76BD6FA2-D002-4233-AD1D-E08D2DD59BDD}" type="presParOf" srcId="{9D20E4FF-96E7-4E20-A341-59993CC0740E}" destId="{DA60DE80-D446-45DE-9724-E54655A30A7E}" srcOrd="6" destOrd="0" presId="urn:microsoft.com/office/officeart/2005/8/layout/list1"/>
    <dgm:cxn modelId="{8E6DA6FF-EFD5-436D-935A-455B93C5868B}" type="presParOf" srcId="{9D20E4FF-96E7-4E20-A341-59993CC0740E}" destId="{3460CD0D-4E93-49A4-A301-B6246AAE595C}" srcOrd="7" destOrd="0" presId="urn:microsoft.com/office/officeart/2005/8/layout/list1"/>
    <dgm:cxn modelId="{2673A798-9B3A-4D59-9B57-82B1339F76B0}" type="presParOf" srcId="{9D20E4FF-96E7-4E20-A341-59993CC0740E}" destId="{1DC78D8B-D557-495C-81AD-2195FCB508CA}" srcOrd="8" destOrd="0" presId="urn:microsoft.com/office/officeart/2005/8/layout/list1"/>
    <dgm:cxn modelId="{28F8EE05-7390-4E53-9180-077AF790B54E}" type="presParOf" srcId="{1DC78D8B-D557-495C-81AD-2195FCB508CA}" destId="{74499E0A-3AD5-44C1-955A-FB06E4A7DF0B}" srcOrd="0" destOrd="0" presId="urn:microsoft.com/office/officeart/2005/8/layout/list1"/>
    <dgm:cxn modelId="{7806C1E5-CDD4-4CEC-B512-07D4D9610507}" type="presParOf" srcId="{1DC78D8B-D557-495C-81AD-2195FCB508CA}" destId="{3E1E1CFB-8DFA-4203-9755-27286E203ED7}" srcOrd="1" destOrd="0" presId="urn:microsoft.com/office/officeart/2005/8/layout/list1"/>
    <dgm:cxn modelId="{1D8CC46B-678D-419C-AB43-FCFE940B7BBC}" type="presParOf" srcId="{9D20E4FF-96E7-4E20-A341-59993CC0740E}" destId="{B415D6DB-206F-4A24-88AD-CF53385400F0}" srcOrd="9" destOrd="0" presId="urn:microsoft.com/office/officeart/2005/8/layout/list1"/>
    <dgm:cxn modelId="{6529CD77-4C2D-436C-9CF1-B4A21C0891A0}" type="presParOf" srcId="{9D20E4FF-96E7-4E20-A341-59993CC0740E}" destId="{D95A6AB9-2854-4F87-9DEE-D658F9E821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03DC6-76F5-425C-845E-8A2BA9DE2B87}"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s-ES"/>
        </a:p>
      </dgm:t>
    </dgm:pt>
    <dgm:pt modelId="{E0EB9FA8-71CD-48E8-A688-4470B710EBFD}">
      <dgm:prSet/>
      <dgm:spPr/>
      <dgm:t>
        <a:bodyPr/>
        <a:lstStyle/>
        <a:p>
          <a:pPr rtl="0"/>
          <a:r>
            <a:rPr lang="es-ES" dirty="0" smtClean="0"/>
            <a:t>        Que los libros no sean invisibles</a:t>
          </a:r>
          <a:endParaRPr lang="es-ES" dirty="0"/>
        </a:p>
      </dgm:t>
    </dgm:pt>
    <dgm:pt modelId="{E85EB6AC-F427-40B9-8579-28F36698EC81}" type="parTrans" cxnId="{7FB90680-A018-46E2-95E1-AC5C9DD7B204}">
      <dgm:prSet/>
      <dgm:spPr/>
      <dgm:t>
        <a:bodyPr/>
        <a:lstStyle/>
        <a:p>
          <a:endParaRPr lang="es-ES"/>
        </a:p>
      </dgm:t>
    </dgm:pt>
    <dgm:pt modelId="{674FC1CC-0E89-4A90-A019-B6347AE35923}" type="sibTrans" cxnId="{7FB90680-A018-46E2-95E1-AC5C9DD7B204}">
      <dgm:prSet/>
      <dgm:spPr/>
      <dgm:t>
        <a:bodyPr/>
        <a:lstStyle/>
        <a:p>
          <a:endParaRPr lang="es-ES"/>
        </a:p>
      </dgm:t>
    </dgm:pt>
    <dgm:pt modelId="{9791852B-D11D-43D0-A945-26CBDA93DBCC}" type="pres">
      <dgm:prSet presAssocID="{CE203DC6-76F5-425C-845E-8A2BA9DE2B87}" presName="linear" presStyleCnt="0">
        <dgm:presLayoutVars>
          <dgm:animLvl val="lvl"/>
          <dgm:resizeHandles val="exact"/>
        </dgm:presLayoutVars>
      </dgm:prSet>
      <dgm:spPr/>
      <dgm:t>
        <a:bodyPr/>
        <a:lstStyle/>
        <a:p>
          <a:endParaRPr lang="es-ES"/>
        </a:p>
      </dgm:t>
    </dgm:pt>
    <dgm:pt modelId="{43362121-891D-4EFC-B055-F454B247D7C6}" type="pres">
      <dgm:prSet presAssocID="{E0EB9FA8-71CD-48E8-A688-4470B710EBFD}" presName="parentText" presStyleLbl="node1" presStyleIdx="0" presStyleCnt="1" custLinFactNeighborY="-1938">
        <dgm:presLayoutVars>
          <dgm:chMax val="0"/>
          <dgm:bulletEnabled val="1"/>
        </dgm:presLayoutVars>
      </dgm:prSet>
      <dgm:spPr/>
      <dgm:t>
        <a:bodyPr/>
        <a:lstStyle/>
        <a:p>
          <a:endParaRPr lang="es-ES"/>
        </a:p>
      </dgm:t>
    </dgm:pt>
  </dgm:ptLst>
  <dgm:cxnLst>
    <dgm:cxn modelId="{1FB0A8F2-EEEC-4D3E-9D5E-25630E3CA0FF}" type="presOf" srcId="{E0EB9FA8-71CD-48E8-A688-4470B710EBFD}" destId="{43362121-891D-4EFC-B055-F454B247D7C6}" srcOrd="0" destOrd="0" presId="urn:microsoft.com/office/officeart/2005/8/layout/vList2"/>
    <dgm:cxn modelId="{EC5C10EA-CDEE-46FC-B041-68DB828D8946}" type="presOf" srcId="{CE203DC6-76F5-425C-845E-8A2BA9DE2B87}" destId="{9791852B-D11D-43D0-A945-26CBDA93DBCC}" srcOrd="0" destOrd="0" presId="urn:microsoft.com/office/officeart/2005/8/layout/vList2"/>
    <dgm:cxn modelId="{7FB90680-A018-46E2-95E1-AC5C9DD7B204}" srcId="{CE203DC6-76F5-425C-845E-8A2BA9DE2B87}" destId="{E0EB9FA8-71CD-48E8-A688-4470B710EBFD}" srcOrd="0" destOrd="0" parTransId="{E85EB6AC-F427-40B9-8579-28F36698EC81}" sibTransId="{674FC1CC-0E89-4A90-A019-B6347AE35923}"/>
    <dgm:cxn modelId="{8FBC47D2-A76C-4ACF-B2A4-6E15BC4BE8BF}" type="presParOf" srcId="{9791852B-D11D-43D0-A945-26CBDA93DBCC}" destId="{43362121-891D-4EFC-B055-F454B247D7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42C6A-2760-42C6-8B05-5A25EA24731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s-ES"/>
        </a:p>
      </dgm:t>
    </dgm:pt>
    <dgm:pt modelId="{2F6A9EAD-8EF7-48E2-A3E5-95CB1C640F5F}" type="pres">
      <dgm:prSet presAssocID="{10042C6A-2760-42C6-8B05-5A25EA247310}" presName="linear" presStyleCnt="0">
        <dgm:presLayoutVars>
          <dgm:animLvl val="lvl"/>
          <dgm:resizeHandles val="exact"/>
        </dgm:presLayoutVars>
      </dgm:prSet>
      <dgm:spPr/>
      <dgm:t>
        <a:bodyPr/>
        <a:lstStyle/>
        <a:p>
          <a:endParaRPr lang="es-ES"/>
        </a:p>
      </dgm:t>
    </dgm:pt>
  </dgm:ptLst>
  <dgm:cxnLst>
    <dgm:cxn modelId="{4B9520A1-4419-45F4-8F18-D976DC710512}" type="presOf" srcId="{10042C6A-2760-42C6-8B05-5A25EA247310}" destId="{2F6A9EAD-8EF7-48E2-A3E5-95CB1C640F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6842B-0A57-4627-A168-6620DBB47FED}"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s-ES"/>
        </a:p>
      </dgm:t>
    </dgm:pt>
    <dgm:pt modelId="{48058A7C-D93B-4F55-A80B-C24C9FFC427D}">
      <dgm:prSet custT="1"/>
      <dgm:spPr/>
      <dgm:t>
        <a:bodyPr/>
        <a:lstStyle/>
        <a:p>
          <a:pPr rtl="0"/>
          <a:r>
            <a:rPr lang="es-ES" sz="3200" b="0" u="none" dirty="0" smtClean="0"/>
            <a:t>El río del Olvido  Eduardo Galeano</a:t>
          </a:r>
          <a:endParaRPr lang="es-ES" sz="3200" b="0" u="none" dirty="0"/>
        </a:p>
      </dgm:t>
    </dgm:pt>
    <dgm:pt modelId="{346E8772-AA3C-42A7-8480-987B778F8D46}" type="parTrans" cxnId="{4085B758-3388-4751-917A-3BDB4E94A4B1}">
      <dgm:prSet/>
      <dgm:spPr/>
      <dgm:t>
        <a:bodyPr/>
        <a:lstStyle/>
        <a:p>
          <a:endParaRPr lang="es-ES"/>
        </a:p>
      </dgm:t>
    </dgm:pt>
    <dgm:pt modelId="{6C704CB0-E5FF-49DB-8ADE-A08E93656C3F}" type="sibTrans" cxnId="{4085B758-3388-4751-917A-3BDB4E94A4B1}">
      <dgm:prSet/>
      <dgm:spPr/>
      <dgm:t>
        <a:bodyPr/>
        <a:lstStyle/>
        <a:p>
          <a:endParaRPr lang="es-ES"/>
        </a:p>
      </dgm:t>
    </dgm:pt>
    <dgm:pt modelId="{CAAD1F91-B230-481A-8F32-7CEB19D50A20}" type="pres">
      <dgm:prSet presAssocID="{CAF6842B-0A57-4627-A168-6620DBB47FED}" presName="linear" presStyleCnt="0">
        <dgm:presLayoutVars>
          <dgm:animLvl val="lvl"/>
          <dgm:resizeHandles val="exact"/>
        </dgm:presLayoutVars>
      </dgm:prSet>
      <dgm:spPr/>
      <dgm:t>
        <a:bodyPr/>
        <a:lstStyle/>
        <a:p>
          <a:endParaRPr lang="es-ES"/>
        </a:p>
      </dgm:t>
    </dgm:pt>
    <dgm:pt modelId="{C529A3D4-0BF3-4EBA-B054-6993CF177A7B}" type="pres">
      <dgm:prSet presAssocID="{48058A7C-D93B-4F55-A80B-C24C9FFC427D}" presName="parentText" presStyleLbl="node1" presStyleIdx="0" presStyleCnt="1" custScaleY="369633" custLinFactNeighborX="11430" custLinFactNeighborY="-41453">
        <dgm:presLayoutVars>
          <dgm:chMax val="0"/>
          <dgm:bulletEnabled val="1"/>
        </dgm:presLayoutVars>
      </dgm:prSet>
      <dgm:spPr/>
      <dgm:t>
        <a:bodyPr/>
        <a:lstStyle/>
        <a:p>
          <a:endParaRPr lang="es-ES"/>
        </a:p>
      </dgm:t>
    </dgm:pt>
  </dgm:ptLst>
  <dgm:cxnLst>
    <dgm:cxn modelId="{4085B758-3388-4751-917A-3BDB4E94A4B1}" srcId="{CAF6842B-0A57-4627-A168-6620DBB47FED}" destId="{48058A7C-D93B-4F55-A80B-C24C9FFC427D}" srcOrd="0" destOrd="0" parTransId="{346E8772-AA3C-42A7-8480-987B778F8D46}" sibTransId="{6C704CB0-E5FF-49DB-8ADE-A08E93656C3F}"/>
    <dgm:cxn modelId="{98D1C852-8A2E-4B31-ABF0-3B116EA27FB2}" type="presOf" srcId="{CAF6842B-0A57-4627-A168-6620DBB47FED}" destId="{CAAD1F91-B230-481A-8F32-7CEB19D50A20}" srcOrd="0" destOrd="0" presId="urn:microsoft.com/office/officeart/2005/8/layout/vList2"/>
    <dgm:cxn modelId="{1C479D0D-1060-4157-A12F-AB5115B9356B}" type="presOf" srcId="{48058A7C-D93B-4F55-A80B-C24C9FFC427D}" destId="{C529A3D4-0BF3-4EBA-B054-6993CF177A7B}" srcOrd="0" destOrd="0" presId="urn:microsoft.com/office/officeart/2005/8/layout/vList2"/>
    <dgm:cxn modelId="{7FA3C4CB-13A0-4C81-BA75-723642FCAEE4}" type="presParOf" srcId="{CAAD1F91-B230-481A-8F32-7CEB19D50A20}" destId="{C529A3D4-0BF3-4EBA-B054-6993CF177A7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A5C8F-F841-40B8-814E-F6C89831F2A3}">
      <dsp:nvSpPr>
        <dsp:cNvPr id="0" name=""/>
        <dsp:cNvSpPr/>
      </dsp:nvSpPr>
      <dsp:spPr>
        <a:xfrm>
          <a:off x="0" y="503709"/>
          <a:ext cx="8034686" cy="7812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1CB85A-4E90-4EC7-9072-2A42E23796DD}">
      <dsp:nvSpPr>
        <dsp:cNvPr id="0" name=""/>
        <dsp:cNvSpPr/>
      </dsp:nvSpPr>
      <dsp:spPr>
        <a:xfrm>
          <a:off x="401734" y="46149"/>
          <a:ext cx="6666346" cy="91512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84" tIns="0" rIns="212584" bIns="0" numCol="1" spcCol="1270" anchor="ctr" anchorCtr="0">
          <a:noAutofit/>
        </a:bodyPr>
        <a:lstStyle/>
        <a:p>
          <a:pPr lvl="0" algn="l" defTabSz="889000">
            <a:lnSpc>
              <a:spcPct val="90000"/>
            </a:lnSpc>
            <a:spcBef>
              <a:spcPct val="0"/>
            </a:spcBef>
            <a:spcAft>
              <a:spcPct val="35000"/>
            </a:spcAft>
          </a:pPr>
          <a:r>
            <a:rPr lang="es-ES" sz="2000" b="1" kern="1200" dirty="0" smtClean="0"/>
            <a:t>La calidad de los libros</a:t>
          </a:r>
          <a:endParaRPr lang="es-AR" sz="2000" b="1" kern="1200" dirty="0"/>
        </a:p>
      </dsp:txBody>
      <dsp:txXfrm>
        <a:off x="446406" y="90821"/>
        <a:ext cx="6577002" cy="825776"/>
      </dsp:txXfrm>
    </dsp:sp>
    <dsp:sp modelId="{DA60DE80-D446-45DE-9724-E54655A30A7E}">
      <dsp:nvSpPr>
        <dsp:cNvPr id="0" name=""/>
        <dsp:cNvSpPr/>
      </dsp:nvSpPr>
      <dsp:spPr>
        <a:xfrm>
          <a:off x="0" y="1909869"/>
          <a:ext cx="8034686" cy="781200"/>
        </a:xfrm>
        <a:prstGeom prst="rect">
          <a:avLst/>
        </a:prstGeom>
        <a:solidFill>
          <a:schemeClr val="lt1">
            <a:alpha val="90000"/>
            <a:hueOff val="0"/>
            <a:satOff val="0"/>
            <a:lumOff val="0"/>
            <a:alphaOff val="0"/>
          </a:schemeClr>
        </a:solidFill>
        <a:ln w="15875" cap="rnd" cmpd="sng" algn="ctr">
          <a:solidFill>
            <a:schemeClr val="accent3">
              <a:hueOff val="-6164083"/>
              <a:satOff val="6281"/>
              <a:lumOff val="-1177"/>
              <a:alphaOff val="0"/>
            </a:schemeClr>
          </a:solidFill>
          <a:prstDash val="solid"/>
        </a:ln>
        <a:effectLst/>
      </dsp:spPr>
      <dsp:style>
        <a:lnRef idx="2">
          <a:scrgbClr r="0" g="0" b="0"/>
        </a:lnRef>
        <a:fillRef idx="1">
          <a:scrgbClr r="0" g="0" b="0"/>
        </a:fillRef>
        <a:effectRef idx="0">
          <a:scrgbClr r="0" g="0" b="0"/>
        </a:effectRef>
        <a:fontRef idx="minor"/>
      </dsp:style>
    </dsp:sp>
    <dsp:sp modelId="{5AE8CE4F-7E80-4271-A2E0-B92BBFD23A57}">
      <dsp:nvSpPr>
        <dsp:cNvPr id="0" name=""/>
        <dsp:cNvSpPr/>
      </dsp:nvSpPr>
      <dsp:spPr>
        <a:xfrm>
          <a:off x="401734" y="1452309"/>
          <a:ext cx="6784119" cy="915120"/>
        </a:xfrm>
        <a:prstGeom prst="roundRect">
          <a:avLst/>
        </a:prstGeom>
        <a:solidFill>
          <a:schemeClr val="accent3">
            <a:hueOff val="-6164083"/>
            <a:satOff val="6281"/>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84" tIns="0" rIns="212584" bIns="0" numCol="1" spcCol="1270" anchor="ctr" anchorCtr="0">
          <a:noAutofit/>
        </a:bodyPr>
        <a:lstStyle/>
        <a:p>
          <a:pPr lvl="0" algn="l" defTabSz="889000">
            <a:lnSpc>
              <a:spcPct val="90000"/>
            </a:lnSpc>
            <a:spcBef>
              <a:spcPct val="0"/>
            </a:spcBef>
            <a:spcAft>
              <a:spcPct val="35000"/>
            </a:spcAft>
          </a:pPr>
          <a:r>
            <a:rPr lang="es-ES" sz="2000" b="1" kern="1200" dirty="0" smtClean="0"/>
            <a:t>Su adecuación a los intereses y capacidades de los lectores	</a:t>
          </a:r>
          <a:endParaRPr lang="es-AR" sz="2000" b="1" kern="1200" dirty="0"/>
        </a:p>
      </dsp:txBody>
      <dsp:txXfrm>
        <a:off x="446406" y="1496981"/>
        <a:ext cx="6694775" cy="825776"/>
      </dsp:txXfrm>
    </dsp:sp>
    <dsp:sp modelId="{D95A6AB9-2854-4F87-9DEE-D658F9E821B8}">
      <dsp:nvSpPr>
        <dsp:cNvPr id="0" name=""/>
        <dsp:cNvSpPr/>
      </dsp:nvSpPr>
      <dsp:spPr>
        <a:xfrm>
          <a:off x="0" y="3316029"/>
          <a:ext cx="8034686" cy="781200"/>
        </a:xfrm>
        <a:prstGeom prst="rect">
          <a:avLst/>
        </a:prstGeom>
        <a:solidFill>
          <a:schemeClr val="lt1">
            <a:alpha val="90000"/>
            <a:hueOff val="0"/>
            <a:satOff val="0"/>
            <a:lumOff val="0"/>
            <a:alphaOff val="0"/>
          </a:schemeClr>
        </a:solidFill>
        <a:ln w="15875" cap="rnd"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 modelId="{3E1E1CFB-8DFA-4203-9755-27286E203ED7}">
      <dsp:nvSpPr>
        <dsp:cNvPr id="0" name=""/>
        <dsp:cNvSpPr/>
      </dsp:nvSpPr>
      <dsp:spPr>
        <a:xfrm>
          <a:off x="401734" y="2858469"/>
          <a:ext cx="6784119" cy="915120"/>
        </a:xfrm>
        <a:prstGeom prst="roundRect">
          <a:avLst/>
        </a:prstGeom>
        <a:solidFill>
          <a:schemeClr val="accent3">
            <a:hueOff val="-12328166"/>
            <a:satOff val="12562"/>
            <a:lumOff val="-235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84" tIns="0" rIns="212584" bIns="0" numCol="1" spcCol="1270" anchor="ctr" anchorCtr="0">
          <a:noAutofit/>
        </a:bodyPr>
        <a:lstStyle/>
        <a:p>
          <a:pPr lvl="0" algn="l" defTabSz="889000">
            <a:lnSpc>
              <a:spcPct val="90000"/>
            </a:lnSpc>
            <a:spcBef>
              <a:spcPct val="0"/>
            </a:spcBef>
            <a:spcAft>
              <a:spcPct val="35000"/>
            </a:spcAft>
          </a:pPr>
          <a:r>
            <a:rPr lang="es-ES" sz="2000" b="1" kern="1200" dirty="0" smtClean="0"/>
            <a:t>La variedad de funciones que queremos otorgarles</a:t>
          </a:r>
          <a:endParaRPr lang="es-AR" sz="2000" b="1" kern="1200" dirty="0"/>
        </a:p>
      </dsp:txBody>
      <dsp:txXfrm>
        <a:off x="446406" y="2903141"/>
        <a:ext cx="6694775"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2121-891D-4EFC-B055-F454B247D7C6}">
      <dsp:nvSpPr>
        <dsp:cNvPr id="0" name=""/>
        <dsp:cNvSpPr/>
      </dsp:nvSpPr>
      <dsp:spPr>
        <a:xfrm>
          <a:off x="0" y="73814"/>
          <a:ext cx="8229600" cy="958229"/>
        </a:xfrm>
        <a:prstGeom prst="roundRect">
          <a:avLst/>
        </a:prstGeom>
        <a:solidFill>
          <a:schemeClr val="accent4">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s-ES" sz="4200" kern="1200" dirty="0" smtClean="0"/>
            <a:t>        Que los libros no sean invisibles</a:t>
          </a:r>
          <a:endParaRPr lang="es-ES" sz="4200" kern="1200" dirty="0"/>
        </a:p>
      </dsp:txBody>
      <dsp:txXfrm>
        <a:off x="46777" y="120591"/>
        <a:ext cx="8136046" cy="864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9A3D4-0BF3-4EBA-B054-6993CF177A7B}">
      <dsp:nvSpPr>
        <dsp:cNvPr id="0" name=""/>
        <dsp:cNvSpPr/>
      </dsp:nvSpPr>
      <dsp:spPr>
        <a:xfrm>
          <a:off x="0" y="227905"/>
          <a:ext cx="3779912" cy="127454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b="0" u="none" kern="1200" dirty="0" smtClean="0"/>
            <a:t>El río del Olvido  Eduardo Galeano</a:t>
          </a:r>
          <a:endParaRPr lang="es-ES" sz="3200" b="0" u="none" kern="1200" dirty="0"/>
        </a:p>
      </dsp:txBody>
      <dsp:txXfrm>
        <a:off x="62218" y="290123"/>
        <a:ext cx="3655476" cy="11501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2502E-467C-4C82-82E1-F9A1BC376A0C}" type="datetimeFigureOut">
              <a:rPr lang="es-AR" smtClean="0"/>
              <a:t>21/04/2021</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4A95D-6708-411D-B6F3-B2684045EE5C}" type="slidenum">
              <a:rPr lang="es-AR" smtClean="0"/>
              <a:t>‹Nº›</a:t>
            </a:fld>
            <a:endParaRPr lang="es-AR"/>
          </a:p>
        </p:txBody>
      </p:sp>
    </p:spTree>
    <p:extLst>
      <p:ext uri="{BB962C8B-B14F-4D97-AF65-F5344CB8AC3E}">
        <p14:creationId xmlns:p14="http://schemas.microsoft.com/office/powerpoint/2010/main" val="339615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dirty="0"/>
          </a:p>
        </p:txBody>
      </p:sp>
      <p:sp>
        <p:nvSpPr>
          <p:cNvPr id="4" name="Slide Number Placeholder 3"/>
          <p:cNvSpPr>
            <a:spLocks noGrp="1"/>
          </p:cNvSpPr>
          <p:nvPr>
            <p:ph type="sldNum" sz="quarter" idx="10"/>
          </p:nvPr>
        </p:nvSpPr>
        <p:spPr/>
        <p:txBody>
          <a:bodyPr/>
          <a:lstStyle/>
          <a:p>
            <a:fld id="{274D9C87-37C7-451A-8E41-5ED2C66AE0D4}" type="slidenum">
              <a:rPr lang="es-AR" smtClean="0"/>
              <a:pPr/>
              <a:t>5</a:t>
            </a:fld>
            <a:endParaRPr lang="es-AR"/>
          </a:p>
        </p:txBody>
      </p:sp>
    </p:spTree>
    <p:extLst>
      <p:ext uri="{BB962C8B-B14F-4D97-AF65-F5344CB8AC3E}">
        <p14:creationId xmlns:p14="http://schemas.microsoft.com/office/powerpoint/2010/main" val="141392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3369B-0FD9-4437-8210-BEE3C22DF965}" type="slidenum">
              <a:rPr lang="es-AR" smtClean="0"/>
              <a:pPr/>
              <a:t>6</a:t>
            </a:fld>
            <a:endParaRPr lang="es-AR" smtClean="0"/>
          </a:p>
        </p:txBody>
      </p:sp>
    </p:spTree>
    <p:extLst>
      <p:ext uri="{BB962C8B-B14F-4D97-AF65-F5344CB8AC3E}">
        <p14:creationId xmlns:p14="http://schemas.microsoft.com/office/powerpoint/2010/main" val="2189963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841F14E0-1479-45E6-9C84-C52C76A24E84}" type="slidenum">
              <a:rPr lang="es-ES" smtClean="0"/>
              <a:pPr/>
              <a:t>‹Nº›</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50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1F14E0-1479-45E6-9C84-C52C76A24E84}" type="slidenum">
              <a:rPr lang="es-ES" smtClean="0"/>
              <a:pPr/>
              <a:t>‹Nº›</a:t>
            </a:fld>
            <a:endParaRPr lang="es-ES"/>
          </a:p>
        </p:txBody>
      </p:sp>
    </p:spTree>
    <p:extLst>
      <p:ext uri="{BB962C8B-B14F-4D97-AF65-F5344CB8AC3E}">
        <p14:creationId xmlns:p14="http://schemas.microsoft.com/office/powerpoint/2010/main" val="96296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82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456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spTree>
    <p:extLst>
      <p:ext uri="{BB962C8B-B14F-4D97-AF65-F5344CB8AC3E}">
        <p14:creationId xmlns:p14="http://schemas.microsoft.com/office/powerpoint/2010/main" val="252894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02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86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25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89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spTree>
    <p:extLst>
      <p:ext uri="{BB962C8B-B14F-4D97-AF65-F5344CB8AC3E}">
        <p14:creationId xmlns:p14="http://schemas.microsoft.com/office/powerpoint/2010/main" val="119860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41F14E0-1479-45E6-9C84-C52C76A24E84}" type="slidenum">
              <a:rPr lang="es-ES" smtClean="0"/>
              <a:pPr/>
              <a:t>‹Nº›</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9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1F14E0-1479-45E6-9C84-C52C76A24E84}" type="slidenum">
              <a:rPr lang="es-ES" smtClean="0"/>
              <a:pPr/>
              <a:t>‹Nº›</a:t>
            </a:fld>
            <a:endParaRPr lang="es-ES"/>
          </a:p>
        </p:txBody>
      </p:sp>
    </p:spTree>
    <p:extLst>
      <p:ext uri="{BB962C8B-B14F-4D97-AF65-F5344CB8AC3E}">
        <p14:creationId xmlns:p14="http://schemas.microsoft.com/office/powerpoint/2010/main" val="12643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41F14E0-1479-45E6-9C84-C52C76A24E84}" type="slidenum">
              <a:rPr lang="es-ES" smtClean="0"/>
              <a:pPr/>
              <a:t>‹Nº›</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91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41F14E0-1479-45E6-9C84-C52C76A24E84}" type="slidenum">
              <a:rPr lang="es-ES" smtClean="0"/>
              <a:pPr/>
              <a:t>‹Nº›</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82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41F14E0-1479-45E6-9C84-C52C76A24E84}" type="slidenum">
              <a:rPr lang="es-ES" smtClean="0"/>
              <a:pPr/>
              <a:t>‹Nº›</a:t>
            </a:fld>
            <a:endParaRPr lang="es-ES"/>
          </a:p>
        </p:txBody>
      </p:sp>
    </p:spTree>
    <p:extLst>
      <p:ext uri="{BB962C8B-B14F-4D97-AF65-F5344CB8AC3E}">
        <p14:creationId xmlns:p14="http://schemas.microsoft.com/office/powerpoint/2010/main" val="359222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1F14E0-1479-45E6-9C84-C52C76A24E84}" type="slidenum">
              <a:rPr lang="es-ES" smtClean="0"/>
              <a:pPr/>
              <a:t>‹Nº›</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92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084D88-FC4C-4174-B17D-2C25C4474CF0}" type="datetimeFigureOut">
              <a:rPr lang="es-ES" smtClean="0"/>
              <a:pPr/>
              <a:t>21/04/2021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41F14E0-1479-45E6-9C84-C52C76A24E84}" type="slidenum">
              <a:rPr lang="es-ES" smtClean="0"/>
              <a:pPr/>
              <a:t>‹Nº›</a:t>
            </a:fld>
            <a:endParaRPr lang="es-ES"/>
          </a:p>
        </p:txBody>
      </p:sp>
    </p:spTree>
    <p:extLst>
      <p:ext uri="{BB962C8B-B14F-4D97-AF65-F5344CB8AC3E}">
        <p14:creationId xmlns:p14="http://schemas.microsoft.com/office/powerpoint/2010/main" val="397715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084D88-FC4C-4174-B17D-2C25C4474CF0}" type="datetimeFigureOut">
              <a:rPr lang="es-ES" smtClean="0"/>
              <a:pPr/>
              <a:t>21/04/2021</a:t>
            </a:fld>
            <a:endParaRPr 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1F14E0-1479-45E6-9C84-C52C76A24E84}" type="slidenum">
              <a:rPr lang="es-ES" smtClean="0"/>
              <a:pPr/>
              <a:t>‹Nº›</a:t>
            </a:fld>
            <a:endParaRPr lang="es-ES"/>
          </a:p>
        </p:txBody>
      </p:sp>
    </p:spTree>
    <p:extLst>
      <p:ext uri="{BB962C8B-B14F-4D97-AF65-F5344CB8AC3E}">
        <p14:creationId xmlns:p14="http://schemas.microsoft.com/office/powerpoint/2010/main" val="16266309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6.jpeg"/><Relationship Id="rId5" Type="http://schemas.openxmlformats.org/officeDocument/2006/relationships/diagramColors" Target="../diagrams/colors3.xml"/><Relationship Id="rId10" Type="http://schemas.openxmlformats.org/officeDocument/2006/relationships/image" Target="../media/image15.png"/><Relationship Id="rId4" Type="http://schemas.openxmlformats.org/officeDocument/2006/relationships/diagramQuickStyle" Target="../diagrams/quickStyle3.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banrepcultural.org/sites/default/files/descarga_3.jpg" TargetMode="External"/><Relationship Id="rId13" Type="http://schemas.openxmlformats.org/officeDocument/2006/relationships/image" Target="../media/image43.jpeg"/><Relationship Id="rId3" Type="http://schemas.openxmlformats.org/officeDocument/2006/relationships/image" Target="../media/image35.jpeg"/><Relationship Id="rId7" Type="http://schemas.openxmlformats.org/officeDocument/2006/relationships/image" Target="../media/image38.jpeg"/><Relationship Id="rId12"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hyperlink" Target="http://www.google.com.ar/url?url=http://www.casadellibro.com/libro-el-libro-de-los-cerdos/9789681636517/483440&amp;rct=j&amp;frm=1&amp;q=&amp;esrc=s&amp;sa=U&amp;ved=0ahUKEwjbqdTtoczPAhUDW5AKHcrTAooQwW4IFzAB&amp;usg=AFQjCNEkeB_uJ6TTSOfXRUioqB1TZBJMpQ" TargetMode="External"/><Relationship Id="rId11" Type="http://schemas.openxmlformats.org/officeDocument/2006/relationships/image" Target="../media/image41.jpeg"/><Relationship Id="rId5" Type="http://schemas.openxmlformats.org/officeDocument/2006/relationships/image" Target="../media/image37.png"/><Relationship Id="rId10" Type="http://schemas.openxmlformats.org/officeDocument/2006/relationships/image" Target="../media/image40.jpeg"/><Relationship Id="rId4" Type="http://schemas.openxmlformats.org/officeDocument/2006/relationships/image" Target="../media/image36.jpeg"/><Relationship Id="rId9" Type="http://schemas.openxmlformats.org/officeDocument/2006/relationships/image" Target="../media/image39.jpe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png"/><Relationship Id="rId7"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55.png"/><Relationship Id="rId18" Type="http://schemas.openxmlformats.org/officeDocument/2006/relationships/image" Target="../media/image59.jpeg"/><Relationship Id="rId3" Type="http://schemas.openxmlformats.org/officeDocument/2006/relationships/image" Target="../media/image52.jpeg"/><Relationship Id="rId7" Type="http://schemas.openxmlformats.org/officeDocument/2006/relationships/diagramQuickStyle" Target="../diagrams/quickStyle4.xml"/><Relationship Id="rId12" Type="http://schemas.openxmlformats.org/officeDocument/2006/relationships/hyperlink" Target="http://www.planlectura.educ.ar/memoria/pdfs/7-BOMBARA+web.pdf" TargetMode="External"/><Relationship Id="rId17" Type="http://schemas.openxmlformats.org/officeDocument/2006/relationships/image" Target="../media/image58.jpeg"/><Relationship Id="rId2" Type="http://schemas.openxmlformats.org/officeDocument/2006/relationships/image" Target="../media/image51.jpeg"/><Relationship Id="rId16"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image" Target="../media/image54.png"/><Relationship Id="rId5" Type="http://schemas.openxmlformats.org/officeDocument/2006/relationships/diagramData" Target="../diagrams/data4.xml"/><Relationship Id="rId15" Type="http://schemas.openxmlformats.org/officeDocument/2006/relationships/image" Target="../media/image56.png"/><Relationship Id="rId10" Type="http://schemas.openxmlformats.org/officeDocument/2006/relationships/hyperlink" Target="http://www.planlectura.educ.ar/memoria/pdfs/1+AVERBACH.pdf" TargetMode="External"/><Relationship Id="rId4" Type="http://schemas.openxmlformats.org/officeDocument/2006/relationships/image" Target="../media/image53.png"/><Relationship Id="rId9" Type="http://schemas.microsoft.com/office/2007/relationships/diagramDrawing" Target="../diagrams/drawing4.xml"/><Relationship Id="rId14" Type="http://schemas.openxmlformats.org/officeDocument/2006/relationships/hyperlink" Target="http://www.planlectura.educ.ar/memoria/pdfs/5-DEVETACH+web.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584" y="1628800"/>
            <a:ext cx="7772400" cy="352839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ormAutofit/>
          </a:bodyPr>
          <a:lstStyle/>
          <a:p>
            <a:r>
              <a:rPr lang="es-AR" sz="3200" i="1" dirty="0" smtClean="0"/>
              <a:t>“-¿Qué es lo que tienes en la mano?</a:t>
            </a:r>
            <a:br>
              <a:rPr lang="es-AR" sz="3200" i="1" dirty="0" smtClean="0"/>
            </a:br>
            <a:r>
              <a:rPr lang="es-AR" sz="3200" i="1" dirty="0" smtClean="0"/>
              <a:t>-Un libro.</a:t>
            </a:r>
            <a:br>
              <a:rPr lang="es-AR" sz="3200" i="1" dirty="0" smtClean="0"/>
            </a:br>
            <a:r>
              <a:rPr lang="es-AR" sz="3200" i="1" dirty="0" smtClean="0"/>
              <a:t>-¿Y para qué sirve?</a:t>
            </a:r>
            <a:br>
              <a:rPr lang="es-AR" sz="3200" i="1" dirty="0" smtClean="0"/>
            </a:br>
            <a:r>
              <a:rPr lang="es-AR" sz="3200" i="1" dirty="0" smtClean="0"/>
              <a:t>-Para vivir.”</a:t>
            </a:r>
            <a:br>
              <a:rPr lang="es-AR" sz="3200" i="1" dirty="0" smtClean="0"/>
            </a:br>
            <a:r>
              <a:rPr lang="es-AR" sz="3200" dirty="0" err="1" smtClean="0"/>
              <a:t>Ray</a:t>
            </a:r>
            <a:r>
              <a:rPr lang="es-AR" sz="3200" dirty="0" smtClean="0"/>
              <a:t> </a:t>
            </a:r>
            <a:r>
              <a:rPr lang="es-AR" sz="3200" dirty="0" err="1" smtClean="0"/>
              <a:t>Bradbury</a:t>
            </a:r>
            <a:endParaRPr lang="es-AR" sz="3200" dirty="0"/>
          </a:p>
        </p:txBody>
      </p:sp>
    </p:spTree>
    <p:extLst>
      <p:ext uri="{BB962C8B-B14F-4D97-AF65-F5344CB8AC3E}">
        <p14:creationId xmlns:p14="http://schemas.microsoft.com/office/powerpoint/2010/main" val="148781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0" y="0"/>
          <a:ext cx="86868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7" name="Picture 1"/>
          <p:cNvPicPr>
            <a:picLocks noGrp="1" noChangeAspect="1" noChangeArrowheads="1"/>
          </p:cNvPicPr>
          <p:nvPr>
            <p:ph idx="1"/>
          </p:nvPr>
        </p:nvPicPr>
        <p:blipFill>
          <a:blip r:embed="rId7" cstate="print"/>
          <a:srcRect/>
          <a:stretch>
            <a:fillRect/>
          </a:stretch>
        </p:blipFill>
        <p:spPr bwMode="auto">
          <a:xfrm>
            <a:off x="467544" y="764704"/>
            <a:ext cx="2520280" cy="2304256"/>
          </a:xfrm>
          <a:prstGeom prst="rect">
            <a:avLst/>
          </a:prstGeom>
          <a:noFill/>
          <a:ln w="9525">
            <a:noFill/>
            <a:miter lim="800000"/>
            <a:headEnd/>
            <a:tailEnd/>
          </a:ln>
        </p:spPr>
      </p:pic>
      <p:pic>
        <p:nvPicPr>
          <p:cNvPr id="24578" name="Picture 2"/>
          <p:cNvPicPr>
            <a:picLocks noChangeAspect="1" noChangeArrowheads="1"/>
          </p:cNvPicPr>
          <p:nvPr/>
        </p:nvPicPr>
        <p:blipFill>
          <a:blip r:embed="rId8" cstate="print"/>
          <a:srcRect/>
          <a:stretch>
            <a:fillRect/>
          </a:stretch>
        </p:blipFill>
        <p:spPr bwMode="auto">
          <a:xfrm>
            <a:off x="3419872" y="548680"/>
            <a:ext cx="2376264" cy="2664296"/>
          </a:xfrm>
          <a:prstGeom prst="rect">
            <a:avLst/>
          </a:prstGeom>
          <a:noFill/>
          <a:ln w="9525">
            <a:noFill/>
            <a:miter lim="800000"/>
            <a:headEnd/>
            <a:tailEnd/>
          </a:ln>
        </p:spPr>
      </p:pic>
      <p:pic>
        <p:nvPicPr>
          <p:cNvPr id="24580" name="Picture 4"/>
          <p:cNvPicPr>
            <a:picLocks noChangeAspect="1" noChangeArrowheads="1"/>
          </p:cNvPicPr>
          <p:nvPr/>
        </p:nvPicPr>
        <p:blipFill>
          <a:blip r:embed="rId9" cstate="print"/>
          <a:srcRect/>
          <a:stretch>
            <a:fillRect/>
          </a:stretch>
        </p:blipFill>
        <p:spPr bwMode="auto">
          <a:xfrm>
            <a:off x="0" y="3573016"/>
            <a:ext cx="2880320" cy="2808312"/>
          </a:xfrm>
          <a:prstGeom prst="rect">
            <a:avLst/>
          </a:prstGeom>
          <a:noFill/>
          <a:ln w="9525">
            <a:noFill/>
            <a:miter lim="800000"/>
            <a:headEnd/>
            <a:tailEnd/>
          </a:ln>
        </p:spPr>
      </p:pic>
      <p:pic>
        <p:nvPicPr>
          <p:cNvPr id="24581" name="Picture 5"/>
          <p:cNvPicPr>
            <a:picLocks noChangeAspect="1" noChangeArrowheads="1"/>
          </p:cNvPicPr>
          <p:nvPr/>
        </p:nvPicPr>
        <p:blipFill>
          <a:blip r:embed="rId10" cstate="print"/>
          <a:srcRect/>
          <a:stretch>
            <a:fillRect/>
          </a:stretch>
        </p:blipFill>
        <p:spPr bwMode="auto">
          <a:xfrm>
            <a:off x="2771800" y="3356992"/>
            <a:ext cx="2520280" cy="2592288"/>
          </a:xfrm>
          <a:prstGeom prst="rect">
            <a:avLst/>
          </a:prstGeom>
          <a:noFill/>
          <a:ln w="9525">
            <a:noFill/>
            <a:miter lim="800000"/>
            <a:headEnd/>
            <a:tailEnd/>
          </a:ln>
        </p:spPr>
      </p:pic>
      <p:sp>
        <p:nvSpPr>
          <p:cNvPr id="4098" name="AutoShape 2" descr="Ilustración interior de &quot;El pueblo que no quería ser gris&quot;"/>
          <p:cNvSpPr>
            <a:spLocks noChangeAspect="1" noChangeArrowheads="1"/>
          </p:cNvSpPr>
          <p:nvPr/>
        </p:nvSpPr>
        <p:spPr bwMode="auto">
          <a:xfrm>
            <a:off x="155575" y="-647700"/>
            <a:ext cx="1333500" cy="13620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0" name="AutoShape 4" descr="Ilustración interior de &quot;El pueblo que no quería ser gris&quot;"/>
          <p:cNvSpPr>
            <a:spLocks noChangeAspect="1" noChangeArrowheads="1"/>
          </p:cNvSpPr>
          <p:nvPr/>
        </p:nvSpPr>
        <p:spPr bwMode="auto">
          <a:xfrm>
            <a:off x="155575" y="-647700"/>
            <a:ext cx="1333500" cy="13620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2" name="AutoShape 6" descr="Ilustración interior de &quot;El pueblo que no quería ser gris&quot;"/>
          <p:cNvSpPr>
            <a:spLocks noChangeAspect="1" noChangeArrowheads="1"/>
          </p:cNvSpPr>
          <p:nvPr/>
        </p:nvSpPr>
        <p:spPr bwMode="auto">
          <a:xfrm>
            <a:off x="155575" y="-647700"/>
            <a:ext cx="1333500" cy="13620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4" name="AutoShape 8" descr="Ilustración interior de &quot;El pueblo que no quería ser gris&quot;"/>
          <p:cNvSpPr>
            <a:spLocks noChangeAspect="1" noChangeArrowheads="1"/>
          </p:cNvSpPr>
          <p:nvPr/>
        </p:nvSpPr>
        <p:spPr bwMode="auto">
          <a:xfrm>
            <a:off x="155575" y="-647700"/>
            <a:ext cx="1333500" cy="13620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6" name="AutoShape 10" descr="Ilustración interior de &quot;El pueblo que no quería ser gris&quot;"/>
          <p:cNvSpPr>
            <a:spLocks noChangeAspect="1" noChangeArrowheads="1"/>
          </p:cNvSpPr>
          <p:nvPr/>
        </p:nvSpPr>
        <p:spPr bwMode="auto">
          <a:xfrm>
            <a:off x="155575" y="-647700"/>
            <a:ext cx="1333500" cy="13620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46" name="Picture 2" descr="Resultado de imagen para libro la ultrabomba"/>
          <p:cNvPicPr>
            <a:picLocks noChangeAspect="1" noChangeArrowheads="1"/>
          </p:cNvPicPr>
          <p:nvPr/>
        </p:nvPicPr>
        <p:blipFill>
          <a:blip r:embed="rId11" cstate="print"/>
          <a:srcRect/>
          <a:stretch>
            <a:fillRect/>
          </a:stretch>
        </p:blipFill>
        <p:spPr bwMode="auto">
          <a:xfrm>
            <a:off x="5940152" y="3356992"/>
            <a:ext cx="2880320" cy="2664296"/>
          </a:xfrm>
          <a:prstGeom prst="rect">
            <a:avLst/>
          </a:prstGeom>
          <a:noFill/>
        </p:spPr>
      </p:pic>
      <p:pic>
        <p:nvPicPr>
          <p:cNvPr id="6148" name="Picture 4" descr="Resultado de imagen para libros censurados en la dictadura"/>
          <p:cNvPicPr>
            <a:picLocks noChangeAspect="1" noChangeArrowheads="1"/>
          </p:cNvPicPr>
          <p:nvPr/>
        </p:nvPicPr>
        <p:blipFill>
          <a:blip r:embed="rId12" cstate="print"/>
          <a:srcRect/>
          <a:stretch>
            <a:fillRect/>
          </a:stretch>
        </p:blipFill>
        <p:spPr bwMode="auto">
          <a:xfrm>
            <a:off x="6012160" y="0"/>
            <a:ext cx="2857500" cy="2448272"/>
          </a:xfrm>
          <a:prstGeom prst="rect">
            <a:avLst/>
          </a:prstGeom>
          <a:noFill/>
        </p:spPr>
      </p:pic>
      <p:sp>
        <p:nvSpPr>
          <p:cNvPr id="6150" name="AutoShape 6" descr="data:image/jpeg;base64,/9j/4AAQSkZJRgABAQAAAQABAAD/2wCEAAkGBxQQDxUREg8SFRMQFxQXFRUVEBQWFxcQFhUWFhQSFRgaHCosGRolGxUYIjEiJSkrLi4uFx8zODMtOCgtLysBCgoKDg0OGxAQGywkICQsLC00LCwsLCwsLCwsLCwsLCwsLCwsLCwsLCwsLCwsLCwsLCwsLCwsLCwsLCwsLCwsLP/AABEIARMAtwMBEQACEQEDEQH/xAAbAAEAAgMBAQAAAAAAAAAAAAAAAQUCAwQGB//EADkQAAICAQMDAwIEBAUDBQEAAAECAAMRBBIhBRMxBiJBUWEUMnGBByNCkRUkYqGxUnLBJkOSovAW/8QAGgEBAQADAQEAAAAAAAAAAAAAAAECAwQFBv/EADIRAQACAgEDAwIGAAUFAQAAAAABAgMRIQQSMRMiQVFhBTJxgZGhI0JSscEUM5LR4Qb/2gAMAwEAAhEDEQA/APh4E2RAYl7QxHaGI7QxHaGI7QxHaGI7QxHaGI7QxHaGI7QxHaGI7QxHaGI7QxHaGI7QxHaGI7QxHaGI0MlcqcgkH6g4MxtAxEyqJlCAgICAgICAgICAgICAgICAgICAgQZLAIqJlCAgICAgICAgICAgICAgICAgICAgQZLAIqJlCAgICAgICAgICAgICAgICAgICAgQZLAIqJlCAgICAxEchEhMdhiX7hiPPAQECQJREgShAQEBAQECDJYBFRMoQEBASD3Wl9PUto9FqF0j2HUd8341BXalL7Sy5+SoJxPOjqLzmyY967da/dt7I7YlxajR6Wrp2n1X4d3N1tyEG9l9lfgjAOCQf9pa5cls9sW/ERP8pqsVidLXW+ktPRVq3w9gr01GpoLOVIW5imxwODtKnnjM56fiGS9qR9bTWf2ZTiiIlWHoFdmh0VlaEX6y2yt2LkqBWcFwp8cZJ/Sb46qYy5Kz4rET/LHs9sT9WfVug0Va/SLWLG0uuWhk3MQ22xtjqWH9QPMYuqvfDe1vz13H8E01aI+rf6k9O0aejVWduyltPqBVRvsJGoQMQ+ARwQozkcczDpuryZLUjid13P2W2OIiZbNf0PRpr9PozVaq6uvTnuC4lktvHHtIwyhiOPp8zDF1mW2C2b5rNv3iFnHHdFXF1foNXT9Mtly9622/UVqpZkRatPZ23f2nJZiOOcD6Gbun6q3U31XiIiJ/8o2l8fZHKv8AWHRU0r0tUW7WqpruQMcsoYcoT84Pzibei6ic0WifNZmGN6dunn53MCQICAgICBBksAiomUICAgBJI95QyW6DRCyl66dK1oSx9XVV3jY+61VyuQByMiebFYrnyTE7mdbjXjTbv2xCNRi41dKOjtFtd9jha9TVtPdG/YG2kBQmMNnxJMRi7upm3Go+J+E3uIq36PrF+s1uo0jaZf8AMVDTdhblRq1oJKCt34dgQxOfOTNV8GHBirm3xE92/rtlFptPb+zX0zX91qun6elt2nr1CUt+JrDHUW57lu7xwuQADxyczPJjrji2e88TqZ/SPEETzFYRqOomvSaRtQhtbQ6k4tTV1uxJPcNDDkgezgn7y1wd17zSdRePp/ad2ojfwjr/AFJuxat+ldaeq2DV6djchNb593xjaQw+hxMenxUi8enbmkdsra065+Xd1jUmvX6S99CRb2qV0wfVVGlmrGK7GcL5yVO3I5Imvp6Utgvirbjc7+vK2mYtEuPUi3Uabt65FVatTcUvGoqQG2xi19S7shxu53DgGbsVaY8ndi8zWOPtHiWNpm0e5SeuNXa+pFdtBpGmrrqqq3bttKj2tu8Nu85HE6Oix460maTvczM/qxyTMzy85O1gQEBAQEBAgyWARUTKEBAQEg9912gavSdNelXsqqq7Fy18tVaGGdwwdufIJGDieR028OXN3eZncfeNN1+Yrplrumr02/V2q19qUmrT127lLGxgtjvuxgBVTZj/AFY+0yxZL9VipExEb3Mx/Sflna7p0P8A6j0urRGFWsXvn2/kdqXFit9CGx5x+acV8kx+HXx281nX68w2R/3IsovQXRL06pRqHqdEGodfcpUkmuxt2D/SOBn/AFCdnXZaz0tqxPPbH/DDHHvc9nQrNS6oNH2FGpZXb+Z/MD87sMedi1ueOPd95vrlilNzbc6j9k7ZmZd/VbP8S6Zea6rQ+h1BdFYZPZt9rVJhRgLtBI8jE5scWw9VWba1aNTr6x8sp1anHw7dFqBbqf8ADNUNmTp7dJYwI7eoWqssgJ/ofaR+o+s1XpbHWvUY4+sTH1jf+8ET3T22V3rVDq9JpTp0Nn4ezV1Wog3MlrW5Usq+A4BOfmdHR/4ebJN/nUx+mkye6sK7+JF6m7T1Bg1mm01NVzKQR3QOUyPJHiZfhlLVre08btMxH2TNPh4+eo1EBAQEBAQIMlgEVEyhAQEBIOx9JZXWtvhbMhSLBk48jAOZhE1tPbLZOG1aRefEsNHpHt3bFJ2KWbHwo8mW1orHJjxWyTPbHhOm0bWKzAAKuNzMQq5PgEn5k7oieSmK14m0eIZV9Osa7shR3PG0svOBng55km8RG5ZVwXtf048sU0THf+XFX58uOBnH155jujhjGK3P28uh+kWggELkrvA7iZK4J3AZ54BP7SRkrLZbpstdb+f9mq/p1iKjMuFt/K24bT+/x5mVclZmYhjbp8lYifiWdXT7e6akU9xQSQrD8oGTyDJN69sTZIwXm/ZHlo0+kazdtAwgyxJAAHjkmWbRCVxWtvXww1WnattrYzgHggggjIII8jBmVZ2xvWazqWmZMSAgICAgQZLAIqJlCAgICQei1Wkd9DpFVGJLW8bT8twTOatojJMvTyUm3S44j6y39H/yrVhw2bbCCFXINYzXg/bJY/sIy++JmF6SfRtXfzP9FVLabu0tR3qDaFKjO4cZR1x9v+JJ92p+WVY9G1sc17qzPj/lXdRxpdYTW5YVMrAk5PgEqT848TON3x6mHLm1gz7pPES6vUqLWWCYxqmFowf/AG8e0f8AyLf2Exxbnz8NvXRFbT2f5tS6+q0MzVqKGLnT1qLMsAhAyc/A4z/eY4+N/q3dVWZmsRX/ACxDCizcF0lwKpdXWa2Ixsu24UjPweAYtHPdBjvExGDLxExGvtIH/DXvc2/LXhV2rnK1kFhz8E4H3wY13U0xi3oZZtb/AFf0ytpbTX6jbR3aXKbkOclHywZcfQ5H6x+asfVlMzhy31XurPmP1VHqLTJXdisnaURtrHJQkZ7Z/Tj+83YZmY5cfW0pTJqnjUft9lVNzkICAgICBBksAiomUICAgSJBcdO6c1tFlgsYNWCUQE+5VxvP7ZE0XtEW1p24cNsmK1u7waLRLZp3uZ7c1Oi7Vwc7vBXMWv227deTFhjJhnJMzxMQ67+kCvvnv2E0LW3BAJD+EbngjMx7+YjXlvv0vZ3zNp9sR/bTb0qpRSxa7F6FyQqnYBnOfr4zLXLO5j6NN+nx1rW075jbOnotbjT/AM20NqQ2OFIUr9ftJOWY39mdelpbs3M+40/Tq27g79pNNbO+CNpIJBUZ/wCYm2tceSmCt+73T7Y5a9D0tdQ7BLWKhBsLAZNpUt2//qfH0Eytftjwxw9PXNeYi08Rx+v0atF082UPc3dYVuF2JyQTyXOfGIteO7TXjwXvitfmdTrTh1Fm2whLGZQfaxJBxNlYiY8NF7TFpiJlzM2TzM4iGve0ShAQEBAQIMlgEVEyhAQECRIPRdO6qlNtS7waVTDnYdxLZNg8Z8n/AGE5r0m0PSwdTTHesb41y16XV110XVLqCpexWRgjj2r9cDzE0tNomfhjTNjrjvSLamZ3HDq1fVabEvAJBtrrQEofc6HJdseMzCMdomJ+7fk6rFat9b5iI8fMNVuurZKEGpZVrr2WgI/uBzuwMYPBxzMopMTMtV89LVx1i3iNS3UdaqrGnUOxSsWLau08o5OPPnGRHpWmbSzr1eOsUrE8RuJcPTNTVV+IXu8WoyV+xvBOQTxwJleJnTRgy4sfqRviY1Ddp7TpqtPYMBS5Zmas8nj8uRnG3jI+pia90zDPFk9CtLR43ueB9bWl7W6fUtWWsLco2DW2CVIx5B3fqDJFJ7YiyznrXJN8V5jc7VXWdUt2ossQYVjkDx8AE/uef3m3FWa1iJcnU5K5Ms2rGolxTY0EBKEBAQECDJYBFRMoQEBAkSSL/U29vR6axUr3ObQxNSHcFbgHj6Tmjm8vSvMU6bHaIje5/da2dPrTvlFRQaK7VDAEVux5wSDxNXqTMx+rsnBSsXmuo9u+fiXmuqN7gPYSqLlkAAYn3Z4A55x4+J1UmIidvIzTu0fp/K16r00LpAQgD6dgrtjlg6glj+j8ftNVbz36n5dmfBWOniaxzWef3bLtCuo0qbFUXV9osQoBauzjccfQzGLTW/6tlsVc2GO3zGv4dXZr7+jVa07dobPsU7lHALZHnAzNe7atLd209TDWI4mFbc/8xFJqfddgYRcoinaUPtHBDePtN0cV39nJaZnJWszE+7+tu3rWnRE1RNaYV1WrYqgo2ed2BwD9/Mwx23MN/U0pWuSdfOobLtIm02mtD2dLXYF2gA2vn3EAc4x4PExi8+PuzthxxHfMeKRP7y85ZqGtUVlVLFhhgiqeeNnAHGSD+06tdvLye62SOz7/AGWnX9Aq6euxEC9tmqfA8kcq5/Xmasd575iXZ1eGvpVvSPHEvOTqeaQEBAQIMlgEVEyhAQEAJJF5bfYump36ZDVWWNbFmwSx93hufHiaO2s2nU8u22S8YaRNeI8J0/VLrDce2LO4n8zgjbSuOAARgDiJx1rpa9Tlv38b3H9Maa7XNViaZdtYLKM8MA2SzZOfP/EszEeZYVre0xNa+IbaRfWt/wDlwVuGbMt4UnIbO76/MxmKzr6tlLZqVt7eLeWFuovrK4q7fdq7Q54ev4IJPnmXtrKTky45jjW419pbKtbcLqkGmBs0oIVRknGCTnB5kmkTE7nytc+WLViK81cH+J4JIpQEuHPLE7lJIHJ4GTM4x8eWj14i2+3ne223rbMbs1pjU43rzjcvhl54MRijhnbrLW7uOLfCW6++4EImBX2mXkhqvhTn5+45j0IWetv/AFr9mrT9VFeNlCDDb+WcncAQvOfAzLOP7tVc8V8VYUdSKU2U9tStpBOS3BHgiPTibRK16mYpNNcTyr5tc5AQEBAgyWARUTKEBAQJEgv9ZQzaDSBVJJa4DAPy3E5qzEZJl6eWtrdJjiPrLo6CRpmQWZBusZSAMg1rmsgnPjcSfn8oky+7mPhl0c+jaIt8zr9kdK0rVaq+s5PbpuUfOF4I/wCZLzukSdPSaZr1+O2dObpJZtHq85OEqA+wD5/8zPJrvjTV0+5wZN/R20WC0LpLeN9dTUsR+W7YOP0bGJhauo74dGO0ZLRgv8xGp+ksKbfw99tz7gTdsXC5yFbdYPI48D95be6umulvRyTef9Wv/ar9R6Ps6lwB7XO9P+xvcP8AnE2YZ7qObrMcUzTrxPKsJm9yIkCAlCAgICAgQZLAIqJlCAgICB0LrrAABa4A8AO3H+8w7KtkZbx4lg2qc4Jdsr4yxOD9vpHZDHun6shrbM57j5+u9vjx8x2QvqW87YrqnAIDsAfOGIz+ss1iUi9ojW0WahmxlmOPGWJx+kRWIJtM8yltS5GC7HBzyxPP15+YisE3trW0W3s/5mLY+pJ/5iIiPCWtNuZa5khAQEBAQEBAQIMlgEVEyhAQEBAQEBAQJxIMmrI8gjPjIxx9ZdSm2EisthxnBwPJx9ZNwAT/APfb6y7J4YkRE7EhY3Aj942EBKEBAgyWARUTKEBAQEBAQEC+6B0gWIbrBuVSQtYJDWMMZ5HhRuGf7CbMdYnloy5JrxD0djhCaaKkrOAGCliodgQwPB3NggcnAz9czfqPhzd1o5tIdXeAAXVgG2AG04wWwc7v6f0i09kcwRzPEqnWaOuy4OjKVsxlcHL2Ajeq4AKgjHOBjJnHe0W/K9PpumvkruZ0u+odFYVq2j0tyaPUNWbO7/Ra2NinPusrAPDbf6sZM5sdu+/bPlz5a/O/Cr0JNaYKqabHavG07izA/wBOOcgcfedGXBMRFmnVsltV3t2dE9P6esfib6Xu7ruuk0o8v2yQ1l54wmVIwcZwfM48uS8+2vDr1aOLQvqdda6N3dFZsq4ValrRO2c8do4wvGMkYOCc+BOaa+7iw3aq2u0JXfhGr2qajVuVVzgldqEtgAHOM8zCO/e4kVw9M6KyveNLZgk90i5ltqfGWrC8pnkEA5yP1GNs9TkrOpHgfUPR20l7VHcV/NW5Qr3KT+SwA/BE9HHki9dismYSiDJYBFRMoQEBAQEBAQPWenwL6BV3ErWtW7jM23OWZlDc5K8+ADyJvxcxpy5txbcN/wDjmnoKJQrXEOATYNibcnBXB+pHnjzLfNWkccsIwWvO7y9PX0ys224DbtAbHsDIOybMsFGwjJbncuGIJQfUTysvVZb8T4lvpiirg1epDClDdbvC3tbaa+wTlUSrT1dwceCTnjJ4M3dJh1M93hunLkxVmcfz/s6NHYjXdm6/GE0yFXuw38tLDXWxOQdpC4YDILZIPAE6jH6c+xzRa10a7poFa35tpU91/wAM/vJRVwzAtzuy6DcT/U2AMTVTqskzq3MOimT/AKe3dWHHXQ1a951ytqYZCSFNZJAVvaclscHH24EyjFOeOONNd+tnLbdlx0qkZW0KWGx0If8AN/RvAwCDjZkjPP7GcOXHakzE8crF4nw6l0+xNOjcZBrdWPtKCv4OfIcDnzyRNdMnumIZ7VewVhLQdoKDeMVgrvTe1fu3F85OM+OckHk9H5o1Irv4iKRpKi6FS925Ac5Ve1h1Yf0E4rO08+Zn0fFpqbfPJ6SkCDJYBFRMoQEBAQEBAQN1FJY/b5kZUrNp4eh0umdVwlSoTxu2rux/3Nkg8/GI7eXdTo7T8LM9O1L1CtrrWqVgy1uzlQ3/AFYPzJGKNuuPw2a8tV3puxRuKLj5OVByThfn55/tJktFOZTPg9KIm/hs/wD4/U+1RorzvA2kVMQc4xggY+RznHMx9WmttG8Lb1H0vq9OO7bRaoGB3A6uVx4DsjMUGAfzYA/eSLY54YduC/DlRLwzP3bSQDuZiXAH33AhRj5PjP3m2lop4lhPR4PDWtrqxsGDZnOW87znLKVIwcnHBElo7vLZPQ1iOF1ovUncxQ6sTZYihrX3kF3UEFyvKjOQCB9MmcWXpqfmhxZMM1l6D1D0pmsNIyjaprK0NjBMbWDM7YwQgWpEGPJYc5bjkxXn830aVT/Em3OhLbSwuvUhiw9oXftyCc5OSOAR558TZ0Uf4g+VmesyIEGSwCKiZQgICAgICBsoqLsFAyWIA/U+JJWI3OnounWVU2KjjNZ/NYPO/nDAY/LyB+2cxD0+mtjx3itvH1e+qRQAVA+x85H1z8zZEw+qx1p27qquv0FvcDgqPaTjnG7euT4JGCPriZTrW3yv/wCjw55vW1Yns+3xJ6YSxFuscMadLT3LG3AsqFwybVPgsFcA/GM4x58/qLepqIeThteY90/st/Q3qC/XLcgZ6aNKj2gb3sxeo3V7HYglvzErkj5GJpzY+2uobIYdO9UDS9WXSvZqTYWrqd3sZq+8+0FTUc+znGR+oAmMYrzXu2nDYPUGoOu1DtkOLbaiQcqBWzqtT1HhkNe3n65PHksk9sbiVm0qL1Cy1ahWSoJXYvKooFYuU4s7SnJAyV45AbIBOMDs6S/dXlsp+IXwzG+Y+n/1hrukCyvcin/UDglWBwwbHBGfp9J0TTnl9BGKvUYYyY/EtnQuvPpq7Evqa5bMEW7t1ijj+WSx5r9oIXIAJzzmcPUdJ3814ePn6K8KL1t6nGqVaa0Za6yGbeAGNnI4+gGT/cy9P03p8y4ZjXEvIzsCBBksAiomUICAgICAgShwc/SQidcvQae5LgTgK3/Tnglgc7cw9DHfHkrqfLo0esu0zYrPs/6H5X6cfQ/pDpw5c/Tz7J4+kr/T+pKrBstBqY4yCTtIyMjcPGRkS290THy9Gevx5sc47+2Z/he6LqZptazTot1N6BLarrRarLmz3M2B7cP9DjJ4PE4p6e3a8jJ+G3pXuraJj7LDU1LfZpxXVXok0ZSytaQj1/iXsXdaWBUPWVVlxnLBj42zDmOLRLzta8t3XtVQNcNYenUlqe2Rc1g5dSAm7J/PxwME4GfoTjGPJrUHDX1HpTjXEt7n1oq1Ni7DsqtyU7RG5SyFcg8gnJ8TC/PEExt571D0xvxbGmwWJWBXU4qRcBfzFAoAX3l8Mc8EHmen09Iiu2V/wvqMnbqvE/dst6nTpwFe1FIA4GSc/PAz5PP1my0vr65+n6fHFJmOPh5/qvqA2nZp6xtBB3uvJ/QfA5/3mO5l5vU9dbLPbihReo+2RkALYTyg5wMZLE/I5x+xiXm9bNJ1rz8qKHAQIMlgEVEyhAQEBAQEBAlGIIIOCPEixOvCy0nVyoIdd+TkEnkSOnF1Nq/m5WmlvruXghWGchjxyeMH+0yduPJjy154lguhHlftyjeD9ePEaX0a2/LP8PoWk6prtRSl9V+nWxXt7imgkdxKezWm0DjNYDefL58Car2ivl5mWk1tMS69J6YOnNev6nqmu22VrT3G2hrG211BF5FQIVWNh5AUHAIOdM5N8Va1X6tt1OsR9Uy26e9GNdi023FPwa/lUuoCkh97Fs4wOceJMUU3ptxV7ra8PEvTZtCtqHx4C9zx9B555nVMceXoTW8RzfhbdR9KX6Wo3XaG9a0GXYIDtU4wWbPHn9vmYxlr421d+GvM8vOazrZ4WnKDGCeMsZntqydXM/k4VFtpY5JJJ+TDkm02ncsJUIEGSwCKiZQgICAgICAgJAgBKNlV7IcqxH6HEMq2tXxK89NdfuquCq6nusoJsBIVjlRZ5HgMfmaM2OLRuSbzby956n9N6rWV0JVrBbv7ttWnWrtgGpUV7FbceQWVdvnJ+fM58FqRE8EwteldPv1FNH4nTob23VXLdtNzqhwADaz7FKY+FyQTn3SW4t7T4aOheitJp7GZX/G6xW3IlWOxp2DBlNlmNo24Gc4/SZTlmeET6q6nquo6LqLDVKK9HgGqtTstrJT+epPOwruPkj5+hkpWK3hdvipncxRKEBAgyWARUTKEBAQEBAQEBAQEBA6enOi3VtaGNaupcJjcUDAsFz8kZmNvGh9J1X8SNNgBKLbAoCqlmKjyebK7q23U2D6jORgcYzOeuCYXbO7+JelfTWVtptUzPtdFsv7oFqhVZbHLDuKwQZJXPvbgyTgnezbXr/4mUMvbTTXPUfFdpqq06A/0/hqFAuUD4d8GX0p+DbB/4iafdqj277PxelNJLpWubsuAdqthK1UooAyfb58mX0+Yk2+YzohCUICBBksAiomUICAgICAgICAgICAgICAkCUICAgIEGSwCKiZQgICAgICAgICAgICAgICAgICAgIEGSwCKiZQgICAgICAgICAgICAgICAgICAgIEGSwCKiZQgICAgICAgICAgICAgICAgICAgIEGSwCKiZQgICAgICAgICAgICAgICAgICAgIEGSwCKiZQgICAgICAgICAgICAgICAgICAgIEGSwCKiZZFz0n0xqNXWLKKw6linFiAiwLuVGBPBYcLn8xGBzMZkb9Z6P1VVL3PUAlRCse7WTv3rWyqAfdtdgrY4DZHkR3Cxs/htr14ahAeeO6M5+B9zjH2G4ZxHcNOj/h7rrSQunGFLKW7qYBWztt4OT7voPBBjuGw/wAONdgFaUYk42rcjEcHknOMcfX5Edwp+t+nL9GqNfWFFpYIRYrA7cZPB8cgg/IliRUShAQEBAQEBAQEBAQEBAgyWARUTLI9h6H9UVdNzZ2bnttDK+HCp2RytajPlmAy5yVA9oyczCY2LH1P63o1teo/y9wuvWqsMXTb2K7kuCsB4ZSGUMPzAgkZyTNDjb1HpBU1S0aoI7iwg6hjmxRhSSLBn/xn5xLoVPVeoadqlFFN9Vu7NjNczBh5IA3ed2Dn7SxAqF1tgGBY/wAjixvBxn5+w/tGhrsvZgAWJC5wCxOM+cZ8S6GuUICAgICAgICAgICAgIEGSwCKiZQgJAlCAkCAgICAgICAgICAgICAgJRBmNpECYCZQgICAgICAgICAgICAgICAgICAgIGMxH/2Q=="/>
          <p:cNvSpPr>
            <a:spLocks noChangeAspect="1" noChangeArrowheads="1"/>
          </p:cNvSpPr>
          <p:nvPr/>
        </p:nvSpPr>
        <p:spPr bwMode="auto">
          <a:xfrm>
            <a:off x="155575" y="-179070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2" name="AutoShape 8" descr="data:image/jpeg;base64,/9j/4AAQSkZJRgABAQAAAQABAAD/2wCEAAkGBxQQDxUREg8SFRMQFxQXFRUVEBQWFxcQFhUWFhQSFRgaHCosGRolGxUYIjEiJSkrLi4uFx8zODMtOCgtLysBCgoKDg0OGxAQGywkICQsLC00LCwsLCwsLCwsLCwsLCwsLCwsLCwsLCwsLCwsLCwsLCwsLCwsLCwsLCwsLCwsLP/AABEIARMAtwMBEQACEQEDEQH/xAAbAAEAAgMBAQAAAAAAAAAAAAAAAQUCAwQGB//EADkQAAICAQMDAwIEBAUDBQEAAAECAAMRBBIhBRMxBiJBUWEUMnGBByNCkRUkYqGxUnLBJkOSovAW/8QAGgEBAQADAQEAAAAAAAAAAAAAAAECAwQFBv/EADIRAQACAgEDAwIGAAUFAQAAAAABAgMRIQQSMRMiQVFhBTJxgZGhI0JSscEUM5LR4Qb/2gAMAwEAAhEDEQA/APh4E2RAYl7QxHaGI7QxHaGI7QxHaGI7QxHaGI7QxHaGI7QxHaGI7QxHaGI7QxHaGI7QxHaGI7QxHaGI0MlcqcgkH6g4MxtAxEyqJlCAgICAgICAgICAgICAgICAgICAgQZLAIqJlCAgICAgICAgICAgICAgICAgICAgQZLAIqJlCAgICAgICAgICAgICAgICAgICAgQZLAIqJlCAgICAxEchEhMdhiX7hiPPAQECQJREgShAQEBAQECDJYBFRMoQEBASD3Wl9PUto9FqF0j2HUd8341BXalL7Sy5+SoJxPOjqLzmyY967da/dt7I7YlxajR6Wrp2n1X4d3N1tyEG9l9lfgjAOCQf9pa5cls9sW/ERP8pqsVidLXW+ktPRVq3w9gr01GpoLOVIW5imxwODtKnnjM56fiGS9qR9bTWf2ZTiiIlWHoFdmh0VlaEX6y2yt2LkqBWcFwp8cZJ/Sb46qYy5Kz4rET/LHs9sT9WfVug0Va/SLWLG0uuWhk3MQ22xtjqWH9QPMYuqvfDe1vz13H8E01aI+rf6k9O0aejVWduyltPqBVRvsJGoQMQ+ARwQozkcczDpuryZLUjid13P2W2OIiZbNf0PRpr9PozVaq6uvTnuC4lktvHHtIwyhiOPp8zDF1mW2C2b5rNv3iFnHHdFXF1foNXT9Mtly9622/UVqpZkRatPZ23f2nJZiOOcD6Gbun6q3U31XiIiJ/8o2l8fZHKv8AWHRU0r0tUW7WqpruQMcsoYcoT84Pzibei6ic0WifNZmGN6dunn53MCQICAgICBBksAiomUICAgBJI95QyW6DRCyl66dK1oSx9XVV3jY+61VyuQByMiebFYrnyTE7mdbjXjTbv2xCNRi41dKOjtFtd9jha9TVtPdG/YG2kBQmMNnxJMRi7upm3Go+J+E3uIq36PrF+s1uo0jaZf8AMVDTdhblRq1oJKCt34dgQxOfOTNV8GHBirm3xE92/rtlFptPb+zX0zX91qun6elt2nr1CUt+JrDHUW57lu7xwuQADxyczPJjrji2e88TqZ/SPEETzFYRqOomvSaRtQhtbQ6k4tTV1uxJPcNDDkgezgn7y1wd17zSdRePp/ad2ojfwjr/AFJuxat+ldaeq2DV6djchNb593xjaQw+hxMenxUi8enbmkdsra065+Xd1jUmvX6S99CRb2qV0wfVVGlmrGK7GcL5yVO3I5Imvp6Utgvirbjc7+vK2mYtEuPUi3Uabt65FVatTcUvGoqQG2xi19S7shxu53DgGbsVaY8ndi8zWOPtHiWNpm0e5SeuNXa+pFdtBpGmrrqqq3bttKj2tu8Nu85HE6Oix460maTvczM/qxyTMzy85O1gQEBAQEBAgyWARUTKEBAQEg9912gavSdNelXsqqq7Fy18tVaGGdwwdufIJGDieR028OXN3eZncfeNN1+Yrplrumr02/V2q19qUmrT127lLGxgtjvuxgBVTZj/AFY+0yxZL9VipExEb3Mx/Sflna7p0P8A6j0urRGFWsXvn2/kdqXFit9CGx5x+acV8kx+HXx281nX68w2R/3IsovQXRL06pRqHqdEGodfcpUkmuxt2D/SOBn/AFCdnXZaz0tqxPPbH/DDHHvc9nQrNS6oNH2FGpZXb+Z/MD87sMedi1ueOPd95vrlilNzbc6j9k7ZmZd/VbP8S6Zea6rQ+h1BdFYZPZt9rVJhRgLtBI8jE5scWw9VWba1aNTr6x8sp1anHw7dFqBbqf8ADNUNmTp7dJYwI7eoWqssgJ/ofaR+o+s1XpbHWvUY4+sTH1jf+8ET3T22V3rVDq9JpTp0Nn4ezV1Wog3MlrW5Usq+A4BOfmdHR/4ebJN/nUx+mkye6sK7+JF6m7T1Bg1mm01NVzKQR3QOUyPJHiZfhlLVre08btMxH2TNPh4+eo1EBAQEBAQIMlgEVEyhAQEBIOx9JZXWtvhbMhSLBk48jAOZhE1tPbLZOG1aRefEsNHpHt3bFJ2KWbHwo8mW1orHJjxWyTPbHhOm0bWKzAAKuNzMQq5PgEn5k7oieSmK14m0eIZV9Osa7shR3PG0svOBng55km8RG5ZVwXtf048sU0THf+XFX58uOBnH155jujhjGK3P28uh+kWggELkrvA7iZK4J3AZ54BP7SRkrLZbpstdb+f9mq/p1iKjMuFt/K24bT+/x5mVclZmYhjbp8lYifiWdXT7e6akU9xQSQrD8oGTyDJN69sTZIwXm/ZHlo0+kazdtAwgyxJAAHjkmWbRCVxWtvXww1WnattrYzgHggggjIII8jBmVZ2xvWazqWmZMSAgICAgQZLAIqJlCAgICQei1Wkd9DpFVGJLW8bT8twTOatojJMvTyUm3S44j6y39H/yrVhw2bbCCFXINYzXg/bJY/sIy++JmF6SfRtXfzP9FVLabu0tR3qDaFKjO4cZR1x9v+JJ92p+WVY9G1sc17qzPj/lXdRxpdYTW5YVMrAk5PgEqT848TON3x6mHLm1gz7pPES6vUqLWWCYxqmFowf/AG8e0f8AyLf2Exxbnz8NvXRFbT2f5tS6+q0MzVqKGLnT1qLMsAhAyc/A4z/eY4+N/q3dVWZmsRX/ACxDCizcF0lwKpdXWa2Ixsu24UjPweAYtHPdBjvExGDLxExGvtIH/DXvc2/LXhV2rnK1kFhz8E4H3wY13U0xi3oZZtb/AFf0ytpbTX6jbR3aXKbkOclHywZcfQ5H6x+asfVlMzhy31XurPmP1VHqLTJXdisnaURtrHJQkZ7Z/Tj+83YZmY5cfW0pTJqnjUft9lVNzkICAgICBBksAiomUICAgSJBcdO6c1tFlgsYNWCUQE+5VxvP7ZE0XtEW1p24cNsmK1u7waLRLZp3uZ7c1Oi7Vwc7vBXMWv227deTFhjJhnJMzxMQ67+kCvvnv2E0LW3BAJD+EbngjMx7+YjXlvv0vZ3zNp9sR/bTb0qpRSxa7F6FyQqnYBnOfr4zLXLO5j6NN+nx1rW075jbOnotbjT/AM20NqQ2OFIUr9ftJOWY39mdelpbs3M+40/Tq27g79pNNbO+CNpIJBUZ/wCYm2tceSmCt+73T7Y5a9D0tdQ7BLWKhBsLAZNpUt2//qfH0Eytftjwxw9PXNeYi08Rx+v0atF082UPc3dYVuF2JyQTyXOfGIteO7TXjwXvitfmdTrTh1Fm2whLGZQfaxJBxNlYiY8NF7TFpiJlzM2TzM4iGve0ShAQEBAQIMlgEVEyhAQECRIPRdO6qlNtS7waVTDnYdxLZNg8Z8n/AGE5r0m0PSwdTTHesb41y16XV110XVLqCpexWRgjj2r9cDzE0tNomfhjTNjrjvSLamZ3HDq1fVabEvAJBtrrQEofc6HJdseMzCMdomJ+7fk6rFat9b5iI8fMNVuurZKEGpZVrr2WgI/uBzuwMYPBxzMopMTMtV89LVx1i3iNS3UdaqrGnUOxSsWLau08o5OPPnGRHpWmbSzr1eOsUrE8RuJcPTNTVV+IXu8WoyV+xvBOQTxwJleJnTRgy4sfqRviY1Ddp7TpqtPYMBS5Zmas8nj8uRnG3jI+pia90zDPFk9CtLR43ueB9bWl7W6fUtWWsLco2DW2CVIx5B3fqDJFJ7YiyznrXJN8V5jc7VXWdUt2ossQYVjkDx8AE/uef3m3FWa1iJcnU5K5Ms2rGolxTY0EBKEBAQECDJYBFRMoQEBAkSSL/U29vR6axUr3ObQxNSHcFbgHj6Tmjm8vSvMU6bHaIje5/da2dPrTvlFRQaK7VDAEVux5wSDxNXqTMx+rsnBSsXmuo9u+fiXmuqN7gPYSqLlkAAYn3Z4A55x4+J1UmIidvIzTu0fp/K16r00LpAQgD6dgrtjlg6glj+j8ftNVbz36n5dmfBWOniaxzWef3bLtCuo0qbFUXV9osQoBauzjccfQzGLTW/6tlsVc2GO3zGv4dXZr7+jVa07dobPsU7lHALZHnAzNe7atLd209TDWI4mFbc/8xFJqfddgYRcoinaUPtHBDePtN0cV39nJaZnJWszE+7+tu3rWnRE1RNaYV1WrYqgo2ed2BwD9/Mwx23MN/U0pWuSdfOobLtIm02mtD2dLXYF2gA2vn3EAc4x4PExi8+PuzthxxHfMeKRP7y85ZqGtUVlVLFhhgiqeeNnAHGSD+06tdvLye62SOz7/AGWnX9Aq6euxEC9tmqfA8kcq5/Xmasd575iXZ1eGvpVvSPHEvOTqeaQEBAQIMlgEVEyhAQEAJJF5bfYump36ZDVWWNbFmwSx93hufHiaO2s2nU8u22S8YaRNeI8J0/VLrDce2LO4n8zgjbSuOAARgDiJx1rpa9Tlv38b3H9Maa7XNViaZdtYLKM8MA2SzZOfP/EszEeZYVre0xNa+IbaRfWt/wDlwVuGbMt4UnIbO76/MxmKzr6tlLZqVt7eLeWFuovrK4q7fdq7Q54ev4IJPnmXtrKTky45jjW419pbKtbcLqkGmBs0oIVRknGCTnB5kmkTE7nytc+WLViK81cH+J4JIpQEuHPLE7lJIHJ4GTM4x8eWj14i2+3ne223rbMbs1pjU43rzjcvhl54MRijhnbrLW7uOLfCW6++4EImBX2mXkhqvhTn5+45j0IWetv/AFr9mrT9VFeNlCDDb+WcncAQvOfAzLOP7tVc8V8VYUdSKU2U9tStpBOS3BHgiPTibRK16mYpNNcTyr5tc5AQEBAgyWARUTKEBAQJEgv9ZQzaDSBVJJa4DAPy3E5qzEZJl6eWtrdJjiPrLo6CRpmQWZBusZSAMg1rmsgnPjcSfn8oky+7mPhl0c+jaIt8zr9kdK0rVaq+s5PbpuUfOF4I/wCZLzukSdPSaZr1+O2dObpJZtHq85OEqA+wD5/8zPJrvjTV0+5wZN/R20WC0LpLeN9dTUsR+W7YOP0bGJhauo74dGO0ZLRgv8xGp+ksKbfw99tz7gTdsXC5yFbdYPI48D95be6umulvRyTef9Wv/ar9R6Ps6lwB7XO9P+xvcP8AnE2YZ7qObrMcUzTrxPKsJm9yIkCAlCAgICAgQZLAIqJlCAgICB0LrrAABa4A8AO3H+8w7KtkZbx4lg2qc4Jdsr4yxOD9vpHZDHun6shrbM57j5+u9vjx8x2QvqW87YrqnAIDsAfOGIz+ss1iUi9ojW0WahmxlmOPGWJx+kRWIJtM8yltS5GC7HBzyxPP15+YisE3trW0W3s/5mLY+pJ/5iIiPCWtNuZa5khAQEBAQEBAQIMlgEVEyhAQEBAQEBAQJxIMmrI8gjPjIxx9ZdSm2EisthxnBwPJx9ZNwAT/APfb6y7J4YkRE7EhY3Aj942EBKEBAgyWARUTKEBAQEBAQEC+6B0gWIbrBuVSQtYJDWMMZ5HhRuGf7CbMdYnloy5JrxD0djhCaaKkrOAGCliodgQwPB3NggcnAz9czfqPhzd1o5tIdXeAAXVgG2AG04wWwc7v6f0i09kcwRzPEqnWaOuy4OjKVsxlcHL2Ajeq4AKgjHOBjJnHe0W/K9PpumvkruZ0u+odFYVq2j0tyaPUNWbO7/Ra2NinPusrAPDbf6sZM5sdu+/bPlz5a/O/Cr0JNaYKqabHavG07izA/wBOOcgcfedGXBMRFmnVsltV3t2dE9P6esfib6Xu7ruuk0o8v2yQ1l54wmVIwcZwfM48uS8+2vDr1aOLQvqdda6N3dFZsq4ValrRO2c8do4wvGMkYOCc+BOaa+7iw3aq2u0JXfhGr2qajVuVVzgldqEtgAHOM8zCO/e4kVw9M6KyveNLZgk90i5ltqfGWrC8pnkEA5yP1GNs9TkrOpHgfUPR20l7VHcV/NW5Qr3KT+SwA/BE9HHki9dismYSiDJYBFRMoQEBAQEBAQPWenwL6BV3ErWtW7jM23OWZlDc5K8+ADyJvxcxpy5txbcN/wDjmnoKJQrXEOATYNibcnBXB+pHnjzLfNWkccsIwWvO7y9PX0ys224DbtAbHsDIOybMsFGwjJbncuGIJQfUTysvVZb8T4lvpiirg1epDClDdbvC3tbaa+wTlUSrT1dwceCTnjJ4M3dJh1M93hunLkxVmcfz/s6NHYjXdm6/GE0yFXuw38tLDXWxOQdpC4YDILZIPAE6jH6c+xzRa10a7poFa35tpU91/wAM/vJRVwzAtzuy6DcT/U2AMTVTqskzq3MOimT/AKe3dWHHXQ1a951ytqYZCSFNZJAVvaclscHH24EyjFOeOONNd+tnLbdlx0qkZW0KWGx0If8AN/RvAwCDjZkjPP7GcOXHakzE8crF4nw6l0+xNOjcZBrdWPtKCv4OfIcDnzyRNdMnumIZ7VewVhLQdoKDeMVgrvTe1fu3F85OM+OckHk9H5o1Irv4iKRpKi6FS925Ac5Ve1h1Yf0E4rO08+Zn0fFpqbfPJ6SkCDJYBFRMoQEBAQEBAQN1FJY/b5kZUrNp4eh0umdVwlSoTxu2rux/3Nkg8/GI7eXdTo7T8LM9O1L1CtrrWqVgy1uzlQ3/AFYPzJGKNuuPw2a8tV3puxRuKLj5OVByThfn55/tJktFOZTPg9KIm/hs/wD4/U+1RorzvA2kVMQc4xggY+RznHMx9WmttG8Lb1H0vq9OO7bRaoGB3A6uVx4DsjMUGAfzYA/eSLY54YduC/DlRLwzP3bSQDuZiXAH33AhRj5PjP3m2lop4lhPR4PDWtrqxsGDZnOW87znLKVIwcnHBElo7vLZPQ1iOF1ovUncxQ6sTZYihrX3kF3UEFyvKjOQCB9MmcWXpqfmhxZMM1l6D1D0pmsNIyjaprK0NjBMbWDM7YwQgWpEGPJYc5bjkxXn830aVT/Em3OhLbSwuvUhiw9oXftyCc5OSOAR558TZ0Uf4g+VmesyIEGSwCKiZQgICAgICBsoqLsFAyWIA/U+JJWI3OnounWVU2KjjNZ/NYPO/nDAY/LyB+2cxD0+mtjx3itvH1e+qRQAVA+x85H1z8zZEw+qx1p27qquv0FvcDgqPaTjnG7euT4JGCPriZTrW3yv/wCjw55vW1Yns+3xJ6YSxFuscMadLT3LG3AsqFwybVPgsFcA/GM4x58/qLepqIeThteY90/st/Q3qC/XLcgZ6aNKj2gb3sxeo3V7HYglvzErkj5GJpzY+2uobIYdO9UDS9WXSvZqTYWrqd3sZq+8+0FTUc+znGR+oAmMYrzXu2nDYPUGoOu1DtkOLbaiQcqBWzqtT1HhkNe3n65PHksk9sbiVm0qL1Cy1ahWSoJXYvKooFYuU4s7SnJAyV45AbIBOMDs6S/dXlsp+IXwzG+Y+n/1hrukCyvcin/UDglWBwwbHBGfp9J0TTnl9BGKvUYYyY/EtnQuvPpq7Evqa5bMEW7t1ijj+WSx5r9oIXIAJzzmcPUdJ3814ePn6K8KL1t6nGqVaa0Za6yGbeAGNnI4+gGT/cy9P03p8y4ZjXEvIzsCBBksAiomUICAgICAgShwc/SQidcvQae5LgTgK3/Tnglgc7cw9DHfHkrqfLo0esu0zYrPs/6H5X6cfQ/pDpw5c/Tz7J4+kr/T+pKrBstBqY4yCTtIyMjcPGRkS290THy9Gevx5sc47+2Z/he6LqZptazTot1N6BLarrRarLmz3M2B7cP9DjJ4PE4p6e3a8jJ+G3pXuraJj7LDU1LfZpxXVXok0ZSytaQj1/iXsXdaWBUPWVVlxnLBj42zDmOLRLzta8t3XtVQNcNYenUlqe2Rc1g5dSAm7J/PxwME4GfoTjGPJrUHDX1HpTjXEt7n1oq1Ni7DsqtyU7RG5SyFcg8gnJ8TC/PEExt571D0xvxbGmwWJWBXU4qRcBfzFAoAX3l8Mc8EHmen09Iiu2V/wvqMnbqvE/dst6nTpwFe1FIA4GSc/PAz5PP1my0vr65+n6fHFJmOPh5/qvqA2nZp6xtBB3uvJ/QfA5/3mO5l5vU9dbLPbihReo+2RkALYTyg5wMZLE/I5x+xiXm9bNJ1rz8qKHAQIMlgEVEyhAQEBAQEBAlGIIIOCPEixOvCy0nVyoIdd+TkEnkSOnF1Nq/m5WmlvruXghWGchjxyeMH+0yduPJjy154lguhHlftyjeD9ePEaX0a2/LP8PoWk6prtRSl9V+nWxXt7imgkdxKezWm0DjNYDefL58Car2ivl5mWk1tMS69J6YOnNev6nqmu22VrT3G2hrG211BF5FQIVWNh5AUHAIOdM5N8Va1X6tt1OsR9Uy26e9GNdi023FPwa/lUuoCkh97Fs4wOceJMUU3ptxV7ra8PEvTZtCtqHx4C9zx9B555nVMceXoTW8RzfhbdR9KX6Wo3XaG9a0GXYIDtU4wWbPHn9vmYxlr421d+GvM8vOazrZ4WnKDGCeMsZntqydXM/k4VFtpY5JJJ+TDkm02ncsJUIEGSwCKiZQgICAgICAgJAgBKNlV7IcqxH6HEMq2tXxK89NdfuquCq6nusoJsBIVjlRZ5HgMfmaM2OLRuSbzby956n9N6rWV0JVrBbv7ttWnWrtgGpUV7FbceQWVdvnJ+fM58FqRE8EwteldPv1FNH4nTob23VXLdtNzqhwADaz7FKY+FyQTn3SW4t7T4aOheitJp7GZX/G6xW3IlWOxp2DBlNlmNo24Gc4/SZTlmeET6q6nquo6LqLDVKK9HgGqtTstrJT+epPOwruPkj5+hkpWK3hdvipncxRKEBAgyWARUTKEBAQEBAQEBAQEBA6enOi3VtaGNaupcJjcUDAsFz8kZmNvGh9J1X8SNNgBKLbAoCqlmKjyebK7q23U2D6jORgcYzOeuCYXbO7+JelfTWVtptUzPtdFsv7oFqhVZbHLDuKwQZJXPvbgyTgnezbXr/4mUMvbTTXPUfFdpqq06A/0/hqFAuUD4d8GX0p+DbB/4iafdqj277PxelNJLpWubsuAdqthK1UooAyfb58mX0+Yk2+YzohCUICBBksAiomUICAgICAgICAgICAgICAkCUICAgIEGSwCKiZQgICAgICAgICAgICAgICAgICAgIEGSwCKiZQgICAgICAgICAgICAgICAgICAgIEGSwCKiZQgICAgICAgICAgICAgICAgICAgIEGSwCKiZQgICAgICAgICAgICAgICAgICAgIEGSwCKiZQgICAgICAgICAgICAgICAgICAgIEGSwCKiZZFz0n0xqNXWLKKw6linFiAiwLuVGBPBYcLn8xGBzMZkb9Z6P1VVL3PUAlRCse7WTv3rWyqAfdtdgrY4DZHkR3Cxs/htr14ahAeeO6M5+B9zjH2G4ZxHcNOj/h7rrSQunGFLKW7qYBWztt4OT7voPBBjuGw/wAONdgFaUYk42rcjEcHknOMcfX5Edwp+t+nL9GqNfWFFpYIRYrA7cZPB8cgg/IliRUShAQEBAQEBAQEBAQEBAgyWARUTLI9h6H9UVdNzZ2bnttDK+HCp2RytajPlmAy5yVA9oyczCY2LH1P63o1teo/y9wuvWqsMXTb2K7kuCsB4ZSGUMPzAgkZyTNDjb1HpBU1S0aoI7iwg6hjmxRhSSLBn/xn5xLoVPVeoadqlFFN9Vu7NjNczBh5IA3ed2Dn7SxAqF1tgGBY/wAjixvBxn5+w/tGhrsvZgAWJC5wCxOM+cZ8S6GuUICAgICAgICAgICAgIEGSwCKiZQgJAlCAkCAgICAgICAgICAgICAgJRBmNpECYCZQgICAgICAgICAgICAgICAgICAgIGMxH/2Q=="/>
          <p:cNvSpPr>
            <a:spLocks noChangeAspect="1" noChangeArrowheads="1"/>
          </p:cNvSpPr>
          <p:nvPr/>
        </p:nvSpPr>
        <p:spPr bwMode="auto">
          <a:xfrm>
            <a:off x="155575" y="-179070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4" name="AutoShape 10" descr="http://www.elresumen.com/tapas_libros/las_venas_abiertas_de_america_latina.jpg"/>
          <p:cNvSpPr>
            <a:spLocks noChangeAspect="1" noChangeArrowheads="1"/>
          </p:cNvSpPr>
          <p:nvPr/>
        </p:nvSpPr>
        <p:spPr bwMode="auto">
          <a:xfrm>
            <a:off x="0" y="0"/>
            <a:ext cx="2505075" cy="37433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6" name="AutoShape 12" descr="Resultado de imagen para las venas abiertas de america lat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8" name="AutoShape 14" descr="Resultado de imagen para las venas abiertas de america lati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60" name="AutoShape 16" descr="Resultado de imagen para mascaró el cazador americ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62" name="AutoShape 18" descr="Resultado de imagen para mascaró el cazador americ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2" name="21 Rectángulo"/>
          <p:cNvSpPr/>
          <p:nvPr/>
        </p:nvSpPr>
        <p:spPr>
          <a:xfrm>
            <a:off x="6804248" y="2708920"/>
            <a:ext cx="2103335" cy="523220"/>
          </a:xfrm>
          <a:prstGeom prst="rect">
            <a:avLst/>
          </a:prstGeom>
        </p:spPr>
        <p:txBody>
          <a:bodyPr wrap="square">
            <a:spAutoFit/>
          </a:bodyPr>
          <a:lstStyle/>
          <a:p>
            <a:r>
              <a:rPr lang="es-ES" sz="2800" b="1" dirty="0" smtClean="0"/>
              <a:t>CAPÍTULO X</a:t>
            </a:r>
            <a:endParaRPr lang="es-ES" sz="2800" b="1" dirty="0"/>
          </a:p>
        </p:txBody>
      </p:sp>
    </p:spTree>
    <p:extLst>
      <p:ext uri="{BB962C8B-B14F-4D97-AF65-F5344CB8AC3E}">
        <p14:creationId xmlns:p14="http://schemas.microsoft.com/office/powerpoint/2010/main" val="278471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r>
              <a:rPr lang="es-ES" dirty="0" smtClean="0">
                <a:solidFill>
                  <a:schemeClr val="accent2">
                    <a:lumMod val="75000"/>
                  </a:schemeClr>
                </a:solidFill>
                <a:latin typeface="Monotype Corsiva" pitchFamily="66" charset="0"/>
              </a:rPr>
              <a:t>ESTE LIBRO TAMBIÉN ES PARA VOS</a:t>
            </a:r>
            <a:endParaRPr lang="es-ES" dirty="0">
              <a:solidFill>
                <a:schemeClr val="accent2">
                  <a:lumMod val="75000"/>
                </a:schemeClr>
              </a:solidFill>
              <a:latin typeface="Monotype Corsiva" pitchFamily="66" charset="0"/>
            </a:endParaRPr>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buNone/>
            </a:pPr>
            <a:r>
              <a:rPr lang="es-ES" dirty="0" smtClean="0">
                <a:solidFill>
                  <a:schemeClr val="accent2">
                    <a:lumMod val="75000"/>
                  </a:schemeClr>
                </a:solidFill>
                <a:latin typeface="Monotype Corsiva" pitchFamily="66" charset="0"/>
              </a:rPr>
              <a:t>    </a:t>
            </a:r>
            <a:r>
              <a:rPr lang="es-ES" sz="4800" b="1" dirty="0" smtClean="0">
                <a:solidFill>
                  <a:schemeClr val="accent2">
                    <a:lumMod val="75000"/>
                  </a:schemeClr>
                </a:solidFill>
                <a:latin typeface="Monotype Corsiva" pitchFamily="66" charset="0"/>
              </a:rPr>
              <a:t>¿Se habilitan LIBROS, cuyos temas son, por ejemplo, el desarraigo, la soledad, la pobreza, la nostalgia, la injusticia, las diferencias sexuales, el hambre, la muerte, la tristeza, el abandono, la desigualdad social?</a:t>
            </a:r>
            <a:endParaRPr lang="es-ES" sz="4800" b="1" dirty="0">
              <a:solidFill>
                <a:schemeClr val="accent2">
                  <a:lumMod val="75000"/>
                </a:schemeClr>
              </a:solidFill>
              <a:latin typeface="Monotype Corsiva" pitchFamily="66" charset="0"/>
            </a:endParaRPr>
          </a:p>
        </p:txBody>
      </p:sp>
    </p:spTree>
    <p:extLst>
      <p:ext uri="{BB962C8B-B14F-4D97-AF65-F5344CB8AC3E}">
        <p14:creationId xmlns:p14="http://schemas.microsoft.com/office/powerpoint/2010/main" val="278426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style>
          <a:lnRef idx="2">
            <a:schemeClr val="accent6">
              <a:shade val="50000"/>
            </a:schemeClr>
          </a:lnRef>
          <a:fillRef idx="1">
            <a:schemeClr val="accent6"/>
          </a:fillRef>
          <a:effectRef idx="0">
            <a:schemeClr val="accent6"/>
          </a:effectRef>
          <a:fontRef idx="minor">
            <a:schemeClr val="lt1"/>
          </a:fontRef>
        </p:style>
        <p:txBody>
          <a:bodyPr>
            <a:normAutofit fontScale="92500"/>
          </a:bodyPr>
          <a:lstStyle/>
          <a:p>
            <a:pPr algn="ctr">
              <a:buNone/>
            </a:pPr>
            <a:endParaRPr lang="es-ES" sz="4400" i="1" dirty="0" smtClean="0">
              <a:solidFill>
                <a:schemeClr val="accent4">
                  <a:lumMod val="75000"/>
                </a:schemeClr>
              </a:solidFill>
            </a:endParaRPr>
          </a:p>
          <a:p>
            <a:pPr algn="ctr">
              <a:buNone/>
            </a:pPr>
            <a:r>
              <a:rPr lang="es-ES" sz="4400" i="1" dirty="0" smtClean="0">
                <a:solidFill>
                  <a:schemeClr val="accent4">
                    <a:lumMod val="75000"/>
                  </a:schemeClr>
                </a:solidFill>
              </a:rPr>
              <a:t>“</a:t>
            </a:r>
            <a:r>
              <a:rPr lang="es-ES" sz="4400" b="1" i="1" dirty="0" smtClean="0">
                <a:solidFill>
                  <a:schemeClr val="accent4">
                    <a:lumMod val="75000"/>
                  </a:schemeClr>
                </a:solidFill>
              </a:rPr>
              <a:t>Cuando un escritor, en un libro, escribe acerca de la muerte, de la enfermedad, de los desaparecidos, de la pobreza, es porque pone en palabras aquello que no le cabe de otra manera en el cuerpo.” </a:t>
            </a:r>
          </a:p>
          <a:p>
            <a:pPr algn="ctr">
              <a:buNone/>
            </a:pPr>
            <a:r>
              <a:rPr lang="es-ES" sz="4400" b="1" i="1" dirty="0" smtClean="0">
                <a:solidFill>
                  <a:schemeClr val="accent4">
                    <a:lumMod val="75000"/>
                  </a:schemeClr>
                </a:solidFill>
              </a:rPr>
              <a:t>Sandra Comino</a:t>
            </a:r>
            <a:endParaRPr lang="es-ES" sz="4400" b="1" i="1" dirty="0">
              <a:solidFill>
                <a:schemeClr val="accent4">
                  <a:lumMod val="75000"/>
                </a:schemeClr>
              </a:solidFill>
            </a:endParaRPr>
          </a:p>
        </p:txBody>
      </p:sp>
    </p:spTree>
    <p:extLst>
      <p:ext uri="{BB962C8B-B14F-4D97-AF65-F5344CB8AC3E}">
        <p14:creationId xmlns:p14="http://schemas.microsoft.com/office/powerpoint/2010/main" val="3906250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0" y="1700808"/>
            <a:ext cx="2880320" cy="3600400"/>
          </a:xfrm>
          <a:prstGeom prst="rect">
            <a:avLst/>
          </a:prstGeom>
          <a:noFill/>
          <a:ln w="9525">
            <a:noFill/>
            <a:miter lim="800000"/>
            <a:headEnd/>
            <a:tailEnd/>
          </a:ln>
        </p:spPr>
      </p:pic>
      <p:sp>
        <p:nvSpPr>
          <p:cNvPr id="6" name="5 Rectángulo"/>
          <p:cNvSpPr/>
          <p:nvPr/>
        </p:nvSpPr>
        <p:spPr>
          <a:xfrm>
            <a:off x="179512" y="5247784"/>
            <a:ext cx="3024336" cy="369332"/>
          </a:xfrm>
          <a:prstGeom prst="rect">
            <a:avLst/>
          </a:prstGeom>
        </p:spPr>
        <p:txBody>
          <a:bodyPr wrap="square">
            <a:spAutoFit/>
          </a:bodyPr>
          <a:lstStyle/>
          <a:p>
            <a:pPr lvl="0" fontAlgn="base">
              <a:spcBef>
                <a:spcPct val="0"/>
              </a:spcBef>
              <a:spcAft>
                <a:spcPct val="0"/>
              </a:spcAft>
            </a:pPr>
            <a:r>
              <a:rPr kumimoji="0" lang="es-ES" b="1" i="0" u="none" strike="noStrike" cap="none" normalizeH="0" baseline="0" dirty="0" smtClean="0">
                <a:ln>
                  <a:noFill/>
                </a:ln>
                <a:solidFill>
                  <a:srgbClr val="17365D"/>
                </a:solidFill>
                <a:effectLst/>
                <a:latin typeface="Arial Black" pitchFamily="34" charset="0"/>
                <a:ea typeface="Calibri" pitchFamily="34" charset="0"/>
                <a:cs typeface="Times New Roman" pitchFamily="18" charset="0"/>
              </a:rPr>
              <a:t>VELORIO DE CAMPO</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p:cNvPicPr>
            <a:picLocks noChangeAspect="1" noChangeArrowheads="1"/>
          </p:cNvPicPr>
          <p:nvPr/>
        </p:nvPicPr>
        <p:blipFill>
          <a:blip r:embed="rId3" cstate="print"/>
          <a:srcRect/>
          <a:stretch>
            <a:fillRect/>
          </a:stretch>
        </p:blipFill>
        <p:spPr bwMode="auto">
          <a:xfrm>
            <a:off x="2987824" y="1844824"/>
            <a:ext cx="3168352" cy="4248472"/>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6084168" y="1772816"/>
            <a:ext cx="3059832" cy="3960440"/>
          </a:xfrm>
          <a:prstGeom prst="rect">
            <a:avLst/>
          </a:prstGeom>
          <a:noFill/>
          <a:ln w="9525">
            <a:noFill/>
            <a:miter lim="800000"/>
            <a:headEnd/>
            <a:tailEnd/>
          </a:ln>
        </p:spPr>
      </p:pic>
    </p:spTree>
    <p:extLst>
      <p:ext uri="{BB962C8B-B14F-4D97-AF65-F5344CB8AC3E}">
        <p14:creationId xmlns:p14="http://schemas.microsoft.com/office/powerpoint/2010/main" val="322919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268760"/>
            <a:ext cx="2699792" cy="345638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796136" y="1484784"/>
            <a:ext cx="2910709" cy="34200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2699792" y="3194784"/>
            <a:ext cx="3088806" cy="3042528"/>
          </a:xfrm>
          <a:prstGeom prst="rect">
            <a:avLst/>
          </a:prstGeom>
          <a:noFill/>
          <a:ln w="9525">
            <a:noFill/>
            <a:miter lim="800000"/>
            <a:headEnd/>
            <a:tailEnd/>
          </a:ln>
        </p:spPr>
      </p:pic>
    </p:spTree>
    <p:extLst>
      <p:ext uri="{BB962C8B-B14F-4D97-AF65-F5344CB8AC3E}">
        <p14:creationId xmlns:p14="http://schemas.microsoft.com/office/powerpoint/2010/main" val="276147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sol-isol.com.ar/ISOL/iLUSTRACIONES/libros/08Globo/w-Globo-cov.jpg"/>
          <p:cNvPicPr>
            <a:picLocks noGrp="1" noChangeAspect="1" noChangeArrowheads="1"/>
          </p:cNvPicPr>
          <p:nvPr>
            <p:ph idx="1"/>
          </p:nvPr>
        </p:nvPicPr>
        <p:blipFill>
          <a:blip r:embed="rId2" cstate="print"/>
          <a:srcRect/>
          <a:stretch>
            <a:fillRect/>
          </a:stretch>
        </p:blipFill>
        <p:spPr bwMode="auto">
          <a:xfrm>
            <a:off x="0" y="620688"/>
            <a:ext cx="2705100" cy="345985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699792" y="1412776"/>
            <a:ext cx="2736304" cy="330324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076056" y="1340768"/>
            <a:ext cx="2376264" cy="26642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843808" y="4293096"/>
            <a:ext cx="2808312" cy="226504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6300192" y="3573016"/>
            <a:ext cx="2520280" cy="2232248"/>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1" y="4149080"/>
            <a:ext cx="2915815" cy="2708920"/>
          </a:xfrm>
          <a:prstGeom prst="rect">
            <a:avLst/>
          </a:prstGeom>
          <a:noFill/>
          <a:ln w="9525">
            <a:noFill/>
            <a:miter lim="800000"/>
            <a:headEnd/>
            <a:tailEnd/>
          </a:ln>
        </p:spPr>
      </p:pic>
      <p:grpSp>
        <p:nvGrpSpPr>
          <p:cNvPr id="10" name="9 Grupo"/>
          <p:cNvGrpSpPr/>
          <p:nvPr/>
        </p:nvGrpSpPr>
        <p:grpSpPr>
          <a:xfrm>
            <a:off x="0" y="6237312"/>
            <a:ext cx="2177199" cy="307490"/>
            <a:chOff x="0" y="143"/>
            <a:chExt cx="2177199" cy="307490"/>
          </a:xfrm>
        </p:grpSpPr>
        <p:sp>
          <p:nvSpPr>
            <p:cNvPr id="11" name="10 Rectángulo redondeado"/>
            <p:cNvSpPr/>
            <p:nvPr/>
          </p:nvSpPr>
          <p:spPr>
            <a:xfrm>
              <a:off x="0" y="143"/>
              <a:ext cx="2177199" cy="307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Rectángulo"/>
            <p:cNvSpPr/>
            <p:nvPr/>
          </p:nvSpPr>
          <p:spPr>
            <a:xfrm>
              <a:off x="15010" y="15153"/>
              <a:ext cx="2147179" cy="277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 sz="1400" b="1" i="0" kern="1200" baseline="0" dirty="0" smtClean="0"/>
                <a:t>DEME OTRO LUIS PESCETTI</a:t>
              </a:r>
              <a:endParaRPr lang="es-ES" sz="1400" b="1" i="0" kern="1200" baseline="0" dirty="0"/>
            </a:p>
          </p:txBody>
        </p:sp>
      </p:grpSp>
      <p:pic>
        <p:nvPicPr>
          <p:cNvPr id="1026" name="Picture 2"/>
          <p:cNvPicPr>
            <a:picLocks noChangeAspect="1" noChangeArrowheads="1"/>
          </p:cNvPicPr>
          <p:nvPr/>
        </p:nvPicPr>
        <p:blipFill>
          <a:blip r:embed="rId8" cstate="print"/>
          <a:srcRect/>
          <a:stretch>
            <a:fillRect/>
          </a:stretch>
        </p:blipFill>
        <p:spPr bwMode="auto">
          <a:xfrm>
            <a:off x="7380312" y="476672"/>
            <a:ext cx="1763688" cy="2736304"/>
          </a:xfrm>
          <a:prstGeom prst="rect">
            <a:avLst/>
          </a:prstGeom>
          <a:noFill/>
          <a:ln w="9525">
            <a:noFill/>
            <a:miter lim="800000"/>
            <a:headEnd/>
            <a:tailEnd/>
          </a:ln>
        </p:spPr>
      </p:pic>
    </p:spTree>
    <p:extLst>
      <p:ext uri="{BB962C8B-B14F-4D97-AF65-F5344CB8AC3E}">
        <p14:creationId xmlns:p14="http://schemas.microsoft.com/office/powerpoint/2010/main" val="36539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1556792"/>
            <a:ext cx="3491880" cy="36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491880" y="1988840"/>
            <a:ext cx="3024336" cy="338437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300192" y="1484784"/>
            <a:ext cx="2843808" cy="3168352"/>
          </a:xfrm>
          <a:prstGeom prst="rect">
            <a:avLst/>
          </a:prstGeom>
          <a:noFill/>
          <a:ln w="9525">
            <a:noFill/>
            <a:miter lim="800000"/>
            <a:headEnd/>
            <a:tailEnd/>
          </a:ln>
        </p:spPr>
      </p:pic>
    </p:spTree>
    <p:extLst>
      <p:ext uri="{BB962C8B-B14F-4D97-AF65-F5344CB8AC3E}">
        <p14:creationId xmlns:p14="http://schemas.microsoft.com/office/powerpoint/2010/main" val="196518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980728"/>
            <a:ext cx="7200800" cy="3785652"/>
          </a:xfrm>
          <a:prstGeom prst="rect">
            <a:avLst/>
          </a:prstGeom>
          <a:ln w="57150">
            <a:solidFill>
              <a:schemeClr val="accent3"/>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s-ES" sz="2400" dirty="0" smtClean="0"/>
          </a:p>
          <a:p>
            <a:pPr algn="ctr"/>
            <a:r>
              <a:rPr lang="es-ES" sz="2400" b="1" dirty="0" smtClean="0">
                <a:solidFill>
                  <a:schemeClr val="accent3"/>
                </a:solidFill>
              </a:rPr>
              <a:t>ESCUELA Y LIBROS</a:t>
            </a:r>
          </a:p>
          <a:p>
            <a:pPr algn="ctr"/>
            <a:endParaRPr lang="es-ES" sz="2400" b="1" dirty="0" smtClean="0"/>
          </a:p>
          <a:p>
            <a:pPr algn="ctr"/>
            <a:r>
              <a:rPr lang="es-ES" sz="2400" dirty="0" smtClean="0"/>
              <a:t>"Hay quienes se pasan la vida entera leyendo sin conseguir nunca ir más allá de la lectura, se quedan pegados a la página, no entienden que las palabras son sólo piedras puestas atravesando la corriente de un río; si están allí es para que podamos llegar a la otra margen; la otra margen es lo que importa". </a:t>
            </a:r>
            <a:endParaRPr lang="es-ES" sz="2400" dirty="0" smtClean="0"/>
          </a:p>
          <a:p>
            <a:pPr algn="ctr"/>
            <a:r>
              <a:rPr lang="es-ES" sz="2400" dirty="0" smtClean="0"/>
              <a:t>José </a:t>
            </a:r>
            <a:r>
              <a:rPr lang="es-ES" sz="2400" dirty="0" smtClean="0"/>
              <a:t>Saramago</a:t>
            </a:r>
            <a:endParaRPr lang="es-ES" sz="2400" dirty="0"/>
          </a:p>
        </p:txBody>
      </p:sp>
    </p:spTree>
    <p:extLst>
      <p:ext uri="{BB962C8B-B14F-4D97-AF65-F5344CB8AC3E}">
        <p14:creationId xmlns:p14="http://schemas.microsoft.com/office/powerpoint/2010/main" val="187832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s://images-na.ssl-images-amazon.com/images/I/517VtzBCd7L._SY498_BO1,204,203,200_.jpg"/>
          <p:cNvPicPr>
            <a:picLocks noChangeAspect="1" noChangeArrowheads="1"/>
          </p:cNvPicPr>
          <p:nvPr/>
        </p:nvPicPr>
        <p:blipFill>
          <a:blip r:embed="rId2" cstate="print"/>
          <a:srcRect/>
          <a:stretch>
            <a:fillRect/>
          </a:stretch>
        </p:blipFill>
        <p:spPr bwMode="auto">
          <a:xfrm>
            <a:off x="0" y="0"/>
            <a:ext cx="1475656" cy="2088232"/>
          </a:xfrm>
          <a:prstGeom prst="rect">
            <a:avLst/>
          </a:prstGeom>
          <a:noFill/>
        </p:spPr>
      </p:pic>
      <p:pic>
        <p:nvPicPr>
          <p:cNvPr id="28674" name="Picture 2" descr="https://http2.mlstatic.com/bisa-vuela-maria-elena-walsh-D_NQ_NP_3986-MLM4883159738_082013-O.jpg"/>
          <p:cNvPicPr>
            <a:picLocks noChangeAspect="1" noChangeArrowheads="1"/>
          </p:cNvPicPr>
          <p:nvPr/>
        </p:nvPicPr>
        <p:blipFill>
          <a:blip r:embed="rId3" cstate="print"/>
          <a:srcRect/>
          <a:stretch>
            <a:fillRect/>
          </a:stretch>
        </p:blipFill>
        <p:spPr bwMode="auto">
          <a:xfrm>
            <a:off x="1979712" y="1340768"/>
            <a:ext cx="2016223" cy="2664296"/>
          </a:xfrm>
          <a:prstGeom prst="rect">
            <a:avLst/>
          </a:prstGeom>
          <a:noFill/>
        </p:spPr>
      </p:pic>
      <p:pic>
        <p:nvPicPr>
          <p:cNvPr id="28676" name="Picture 4" descr="Tapa del libro LA SEÑORA PLANCHITA Y UN CUENTO DE HADAS PERO NO TANTO"/>
          <p:cNvPicPr>
            <a:picLocks noChangeAspect="1" noChangeArrowheads="1"/>
          </p:cNvPicPr>
          <p:nvPr/>
        </p:nvPicPr>
        <p:blipFill>
          <a:blip r:embed="rId4" cstate="print"/>
          <a:srcRect/>
          <a:stretch>
            <a:fillRect/>
          </a:stretch>
        </p:blipFill>
        <p:spPr bwMode="auto">
          <a:xfrm>
            <a:off x="3995936" y="1340768"/>
            <a:ext cx="2088232" cy="2808312"/>
          </a:xfrm>
          <a:prstGeom prst="rect">
            <a:avLst/>
          </a:prstGeom>
          <a:noFill/>
        </p:spPr>
      </p:pic>
      <p:pic>
        <p:nvPicPr>
          <p:cNvPr id="28677" name="Picture 5"/>
          <p:cNvPicPr>
            <a:picLocks noChangeAspect="1" noChangeArrowheads="1"/>
          </p:cNvPicPr>
          <p:nvPr/>
        </p:nvPicPr>
        <p:blipFill>
          <a:blip r:embed="rId5" cstate="print"/>
          <a:srcRect/>
          <a:stretch>
            <a:fillRect/>
          </a:stretch>
        </p:blipFill>
        <p:spPr bwMode="auto">
          <a:xfrm>
            <a:off x="5940152" y="1340768"/>
            <a:ext cx="1800200" cy="2852936"/>
          </a:xfrm>
          <a:prstGeom prst="rect">
            <a:avLst/>
          </a:prstGeom>
          <a:noFill/>
          <a:ln w="9525">
            <a:noFill/>
            <a:miter lim="800000"/>
            <a:headEnd/>
            <a:tailEnd/>
          </a:ln>
        </p:spPr>
      </p:pic>
      <p:pic>
        <p:nvPicPr>
          <p:cNvPr id="28679" name="Picture 7" descr="Resultado de imagen para el libro de los cerdos">
            <a:hlinkClick r:id="rId6"/>
          </p:cNvPr>
          <p:cNvPicPr>
            <a:picLocks noChangeAspect="1" noChangeArrowheads="1"/>
          </p:cNvPicPr>
          <p:nvPr/>
        </p:nvPicPr>
        <p:blipFill>
          <a:blip r:embed="rId7" cstate="print"/>
          <a:srcRect/>
          <a:stretch>
            <a:fillRect/>
          </a:stretch>
        </p:blipFill>
        <p:spPr bwMode="auto">
          <a:xfrm>
            <a:off x="0" y="3717032"/>
            <a:ext cx="2411760" cy="2952328"/>
          </a:xfrm>
          <a:prstGeom prst="rect">
            <a:avLst/>
          </a:prstGeom>
          <a:noFill/>
        </p:spPr>
      </p:pic>
      <p:pic>
        <p:nvPicPr>
          <p:cNvPr id="28681" name="Picture 9" descr="Portada">
            <a:hlinkClick r:id="rId8"/>
          </p:cNvPr>
          <p:cNvPicPr>
            <a:picLocks noChangeAspect="1" noChangeArrowheads="1"/>
          </p:cNvPicPr>
          <p:nvPr/>
        </p:nvPicPr>
        <p:blipFill>
          <a:blip r:embed="rId9" cstate="print"/>
          <a:srcRect/>
          <a:stretch>
            <a:fillRect/>
          </a:stretch>
        </p:blipFill>
        <p:spPr bwMode="auto">
          <a:xfrm>
            <a:off x="7452320" y="908720"/>
            <a:ext cx="1691680" cy="2592288"/>
          </a:xfrm>
          <a:prstGeom prst="rect">
            <a:avLst/>
          </a:prstGeom>
          <a:noFill/>
        </p:spPr>
      </p:pic>
      <p:pic>
        <p:nvPicPr>
          <p:cNvPr id="4098" name="Picture 2" descr="http://www.imaginaria.com.ar/wp-content/uploads/2012/05/01-LaBellaGriselda.jpg"/>
          <p:cNvPicPr>
            <a:picLocks noChangeAspect="1" noChangeArrowheads="1"/>
          </p:cNvPicPr>
          <p:nvPr/>
        </p:nvPicPr>
        <p:blipFill>
          <a:blip r:embed="rId10" cstate="print"/>
          <a:srcRect/>
          <a:stretch>
            <a:fillRect/>
          </a:stretch>
        </p:blipFill>
        <p:spPr bwMode="auto">
          <a:xfrm>
            <a:off x="7343800" y="3789040"/>
            <a:ext cx="1800200" cy="2708920"/>
          </a:xfrm>
          <a:prstGeom prst="rect">
            <a:avLst/>
          </a:prstGeom>
          <a:noFill/>
        </p:spPr>
      </p:pic>
      <p:pic>
        <p:nvPicPr>
          <p:cNvPr id="4100" name="Picture 4" descr="lejos como mi querer"/>
          <p:cNvPicPr>
            <a:picLocks noChangeAspect="1" noChangeArrowheads="1"/>
          </p:cNvPicPr>
          <p:nvPr/>
        </p:nvPicPr>
        <p:blipFill>
          <a:blip r:embed="rId11" cstate="print"/>
          <a:srcRect/>
          <a:stretch>
            <a:fillRect/>
          </a:stretch>
        </p:blipFill>
        <p:spPr bwMode="auto">
          <a:xfrm>
            <a:off x="5364088" y="4149080"/>
            <a:ext cx="1941190" cy="2708920"/>
          </a:xfrm>
          <a:prstGeom prst="rect">
            <a:avLst/>
          </a:prstGeom>
          <a:noFill/>
        </p:spPr>
      </p:pic>
      <p:pic>
        <p:nvPicPr>
          <p:cNvPr id="4" name="Picture 2" descr="http://www.imaginaria.com.ar/wp-content/uploads/2012/10/01-HabiaUnaVez.jpg"/>
          <p:cNvPicPr>
            <a:picLocks noChangeAspect="1" noChangeArrowheads="1"/>
          </p:cNvPicPr>
          <p:nvPr/>
        </p:nvPicPr>
        <p:blipFill>
          <a:blip r:embed="rId12" cstate="print"/>
          <a:srcRect/>
          <a:stretch>
            <a:fillRect/>
          </a:stretch>
        </p:blipFill>
        <p:spPr bwMode="auto">
          <a:xfrm>
            <a:off x="2267744" y="3789040"/>
            <a:ext cx="1905000" cy="2759597"/>
          </a:xfrm>
          <a:prstGeom prst="rect">
            <a:avLst/>
          </a:prstGeom>
          <a:noFill/>
        </p:spPr>
      </p:pic>
      <p:pic>
        <p:nvPicPr>
          <p:cNvPr id="5" name="Picture 4" descr="http://imgserver1.fierro.com.ar/get/thumb/144/204/9789505817412.jpg"/>
          <p:cNvPicPr>
            <a:picLocks noChangeAspect="1" noChangeArrowheads="1"/>
          </p:cNvPicPr>
          <p:nvPr/>
        </p:nvPicPr>
        <p:blipFill>
          <a:blip r:embed="rId13" cstate="print"/>
          <a:srcRect/>
          <a:stretch>
            <a:fillRect/>
          </a:stretch>
        </p:blipFill>
        <p:spPr bwMode="auto">
          <a:xfrm>
            <a:off x="3995936" y="4221088"/>
            <a:ext cx="1406649" cy="2448272"/>
          </a:xfrm>
          <a:prstGeom prst="rect">
            <a:avLst/>
          </a:prstGeom>
          <a:noFill/>
        </p:spPr>
      </p:pic>
      <p:pic>
        <p:nvPicPr>
          <p:cNvPr id="4102" name="Picture 6" descr="http://1.bp.blogspot.com/-OataWo0ceio/UT6glBB-vZI/AAAAAAAABko/YVmri1sxPrY/s1600/rosas10.png"/>
          <p:cNvPicPr>
            <a:picLocks noChangeAspect="1" noChangeArrowheads="1"/>
          </p:cNvPicPr>
          <p:nvPr/>
        </p:nvPicPr>
        <p:blipFill>
          <a:blip r:embed="rId14" cstate="print"/>
          <a:srcRect/>
          <a:stretch>
            <a:fillRect/>
          </a:stretch>
        </p:blipFill>
        <p:spPr bwMode="auto">
          <a:xfrm>
            <a:off x="467544" y="1772816"/>
            <a:ext cx="1512168" cy="1872208"/>
          </a:xfrm>
          <a:prstGeom prst="rect">
            <a:avLst/>
          </a:prstGeom>
          <a:noFill/>
        </p:spPr>
      </p:pic>
    </p:spTree>
    <p:extLst>
      <p:ext uri="{BB962C8B-B14F-4D97-AF65-F5344CB8AC3E}">
        <p14:creationId xmlns:p14="http://schemas.microsoft.com/office/powerpoint/2010/main" val="524032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21934" y="1844824"/>
            <a:ext cx="5308866" cy="1515533"/>
          </a:xfrm>
        </p:spPr>
        <p:txBody>
          <a:bodyPr/>
          <a:lstStyle/>
          <a:p>
            <a:r>
              <a:rPr lang="es-AR" i="1" dirty="0" smtClean="0"/>
              <a:t>“Todo está guardado en la MEMORIA…”</a:t>
            </a:r>
            <a:endParaRPr lang="es-AR" i="1" dirty="0"/>
          </a:p>
        </p:txBody>
      </p:sp>
    </p:spTree>
    <p:extLst>
      <p:ext uri="{BB962C8B-B14F-4D97-AF65-F5344CB8AC3E}">
        <p14:creationId xmlns:p14="http://schemas.microsoft.com/office/powerpoint/2010/main" val="269526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412776"/>
            <a:ext cx="8208912" cy="4247317"/>
          </a:xfrm>
          <a:prstGeom prst="rect">
            <a:avLst/>
          </a:prstGeom>
        </p:spPr>
        <p:txBody>
          <a:bodyPr wrap="square">
            <a:spAutoFit/>
          </a:bodyPr>
          <a:lstStyle/>
          <a:p>
            <a:r>
              <a:rPr lang="es-AR" sz="2800" b="1" dirty="0"/>
              <a:t>El Día Mundial del Libro </a:t>
            </a:r>
            <a:r>
              <a:rPr lang="es-AR" sz="2800" dirty="0" smtClean="0"/>
              <a:t>fue fijado el 23 de abril, </a:t>
            </a:r>
            <a:r>
              <a:rPr lang="es-AR" sz="2800" dirty="0"/>
              <a:t>por la </a:t>
            </a:r>
            <a:r>
              <a:rPr lang="es-AR" sz="2800" dirty="0" smtClean="0"/>
              <a:t>UNESCO, </a:t>
            </a:r>
            <a:r>
              <a:rPr lang="es-AR" sz="2800" dirty="0"/>
              <a:t>en </a:t>
            </a:r>
            <a:r>
              <a:rPr lang="es-AR" sz="2800" dirty="0" smtClean="0"/>
              <a:t>1995, debido a que en esa fecha murieron </a:t>
            </a:r>
            <a:r>
              <a:rPr lang="es-AR" sz="2800" dirty="0"/>
              <a:t>tres </a:t>
            </a:r>
            <a:r>
              <a:rPr lang="es-AR" sz="2800" dirty="0" smtClean="0"/>
              <a:t>grandes autores </a:t>
            </a:r>
            <a:r>
              <a:rPr lang="es-AR" sz="2800" dirty="0"/>
              <a:t>de la literatura </a:t>
            </a:r>
            <a:r>
              <a:rPr lang="es-AR" sz="2800" dirty="0" smtClean="0"/>
              <a:t>universal: </a:t>
            </a:r>
            <a:r>
              <a:rPr lang="es-AR" sz="2800" b="1" dirty="0" smtClean="0"/>
              <a:t>Miguel </a:t>
            </a:r>
            <a:r>
              <a:rPr lang="es-AR" sz="2800" b="1" dirty="0"/>
              <a:t>de </a:t>
            </a:r>
            <a:r>
              <a:rPr lang="es-AR" sz="2800" b="1" dirty="0" smtClean="0"/>
              <a:t>Cervantes, William </a:t>
            </a:r>
            <a:r>
              <a:rPr lang="es-AR" sz="2800" b="1" dirty="0"/>
              <a:t>Shakespeare y el Inca Garcilaso de la Vega</a:t>
            </a:r>
            <a:r>
              <a:rPr lang="es-AR" b="1" dirty="0" smtClean="0"/>
              <a:t>.</a:t>
            </a:r>
          </a:p>
          <a:p>
            <a:r>
              <a:rPr lang="es-AR" sz="2800" b="1" dirty="0" smtClean="0"/>
              <a:t>Para conmemorarlo, proponemos </a:t>
            </a:r>
            <a:r>
              <a:rPr lang="es-AR" sz="2800" b="1" i="1" dirty="0" smtClean="0"/>
              <a:t>poner los libros de nuestro lado</a:t>
            </a:r>
            <a:r>
              <a:rPr lang="es-AR" sz="2800" b="1" dirty="0" smtClean="0"/>
              <a:t>, mediante algunas </a:t>
            </a:r>
            <a:r>
              <a:rPr lang="es-AR" sz="2800" b="1" dirty="0" smtClean="0"/>
              <a:t>sugerencias de lectura posibles (sobre todo, de literatura), </a:t>
            </a:r>
            <a:r>
              <a:rPr lang="es-AR" sz="2800" b="1" dirty="0" smtClean="0"/>
              <a:t>en las aulas de la escuela primaria.</a:t>
            </a:r>
          </a:p>
          <a:p>
            <a:endParaRPr lang="es-AR" dirty="0"/>
          </a:p>
        </p:txBody>
      </p:sp>
    </p:spTree>
    <p:extLst>
      <p:ext uri="{BB962C8B-B14F-4D97-AF65-F5344CB8AC3E}">
        <p14:creationId xmlns:p14="http://schemas.microsoft.com/office/powerpoint/2010/main" val="1768033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0"/>
            <a:ext cx="1907704" cy="37147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907704" y="1124744"/>
            <a:ext cx="2376264" cy="3672408"/>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3923928" y="1196752"/>
            <a:ext cx="2520280" cy="3528392"/>
          </a:xfrm>
          <a:prstGeom prst="rect">
            <a:avLst/>
          </a:prstGeom>
          <a:noFill/>
          <a:ln w="9525">
            <a:noFill/>
            <a:miter lim="800000"/>
            <a:headEnd/>
            <a:tailEnd/>
          </a:ln>
        </p:spPr>
      </p:pic>
      <p:grpSp>
        <p:nvGrpSpPr>
          <p:cNvPr id="7" name="6 Grupo"/>
          <p:cNvGrpSpPr/>
          <p:nvPr/>
        </p:nvGrpSpPr>
        <p:grpSpPr>
          <a:xfrm>
            <a:off x="683568" y="5517233"/>
            <a:ext cx="4464496" cy="1573214"/>
            <a:chOff x="0" y="101731"/>
            <a:chExt cx="4464496" cy="369896"/>
          </a:xfrm>
        </p:grpSpPr>
        <p:sp>
          <p:nvSpPr>
            <p:cNvPr id="8" name="7 Rectángulo redondeado"/>
            <p:cNvSpPr/>
            <p:nvPr/>
          </p:nvSpPr>
          <p:spPr>
            <a:xfrm>
              <a:off x="0" y="132753"/>
              <a:ext cx="3673313" cy="23266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0" y="101731"/>
              <a:ext cx="4464496" cy="369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ES" sz="2400" b="1" kern="1200" dirty="0" smtClean="0"/>
                <a:t>Pájaros prohibidos. Eduardo Galeano</a:t>
              </a:r>
              <a:endParaRPr lang="es-ES" sz="2400" b="1" kern="1200" dirty="0"/>
            </a:p>
          </p:txBody>
        </p:sp>
      </p:grpSp>
      <p:pic>
        <p:nvPicPr>
          <p:cNvPr id="10" name="Picture 2"/>
          <p:cNvPicPr>
            <a:picLocks noChangeAspect="1" noChangeArrowheads="1"/>
          </p:cNvPicPr>
          <p:nvPr/>
        </p:nvPicPr>
        <p:blipFill>
          <a:blip r:embed="rId5" cstate="print"/>
          <a:srcRect/>
          <a:stretch>
            <a:fillRect/>
          </a:stretch>
        </p:blipFill>
        <p:spPr bwMode="auto">
          <a:xfrm>
            <a:off x="6372200" y="0"/>
            <a:ext cx="2483768" cy="3312368"/>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4355976" y="3645024"/>
            <a:ext cx="2051959" cy="3212976"/>
          </a:xfrm>
          <a:prstGeom prst="rect">
            <a:avLst/>
          </a:prstGeom>
          <a:noFill/>
          <a:ln w="9525">
            <a:noFill/>
            <a:miter lim="800000"/>
            <a:headEnd/>
            <a:tailEnd/>
          </a:ln>
        </p:spPr>
      </p:pic>
      <p:pic>
        <p:nvPicPr>
          <p:cNvPr id="12" name="Picture 9"/>
          <p:cNvPicPr>
            <a:picLocks noChangeAspect="1" noChangeArrowheads="1"/>
          </p:cNvPicPr>
          <p:nvPr/>
        </p:nvPicPr>
        <p:blipFill>
          <a:blip r:embed="rId7" cstate="print"/>
          <a:srcRect/>
          <a:stretch>
            <a:fillRect/>
          </a:stretch>
        </p:blipFill>
        <p:spPr bwMode="auto">
          <a:xfrm>
            <a:off x="6818313" y="3184525"/>
            <a:ext cx="2325687" cy="3673475"/>
          </a:xfrm>
          <a:prstGeom prst="rect">
            <a:avLst/>
          </a:prstGeom>
          <a:noFill/>
          <a:ln w="9525">
            <a:noFill/>
            <a:miter lim="800000"/>
            <a:headEnd/>
            <a:tailEnd/>
          </a:ln>
        </p:spPr>
      </p:pic>
      <p:pic>
        <p:nvPicPr>
          <p:cNvPr id="13" name="12 Imagen" descr="cortaz.jpg"/>
          <p:cNvPicPr>
            <a:picLocks noChangeAspect="1"/>
          </p:cNvPicPr>
          <p:nvPr/>
        </p:nvPicPr>
        <p:blipFill>
          <a:blip r:embed="rId8" cstate="print"/>
          <a:stretch>
            <a:fillRect/>
          </a:stretch>
        </p:blipFill>
        <p:spPr>
          <a:xfrm>
            <a:off x="0" y="3789040"/>
            <a:ext cx="2505075" cy="1828800"/>
          </a:xfrm>
          <a:prstGeom prst="rect">
            <a:avLst/>
          </a:prstGeom>
        </p:spPr>
      </p:pic>
      <p:pic>
        <p:nvPicPr>
          <p:cNvPr id="14" name="13 Imagen" descr="cortaz.jpg"/>
          <p:cNvPicPr>
            <a:picLocks noChangeAspect="1"/>
          </p:cNvPicPr>
          <p:nvPr/>
        </p:nvPicPr>
        <p:blipFill>
          <a:blip r:embed="rId8" cstate="print"/>
          <a:stretch>
            <a:fillRect/>
          </a:stretch>
        </p:blipFill>
        <p:spPr>
          <a:xfrm>
            <a:off x="0" y="3717032"/>
            <a:ext cx="2505075" cy="1828800"/>
          </a:xfrm>
          <a:prstGeom prst="rect">
            <a:avLst/>
          </a:prstGeom>
        </p:spPr>
      </p:pic>
      <p:sp>
        <p:nvSpPr>
          <p:cNvPr id="8195" name="Rectangle 3"/>
          <p:cNvSpPr>
            <a:spLocks noChangeArrowheads="1"/>
          </p:cNvSpPr>
          <p:nvPr/>
        </p:nvSpPr>
        <p:spPr bwMode="auto">
          <a:xfrm>
            <a:off x="1907704" y="5054407"/>
            <a:ext cx="2555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GRAFFITI</a:t>
            </a:r>
            <a:endParaRPr kumimoji="0" lang="es-ES" sz="2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matrix1.natalsystems.com.ar/nook/master_libros_sites/images/sistema/libros/ampliaciones/9789876280198.jpg"/>
          <p:cNvPicPr>
            <a:picLocks noChangeAspect="1" noChangeArrowheads="1"/>
          </p:cNvPicPr>
          <p:nvPr/>
        </p:nvPicPr>
        <p:blipFill>
          <a:blip r:embed="rId2" cstate="print"/>
          <a:srcRect/>
          <a:stretch>
            <a:fillRect/>
          </a:stretch>
        </p:blipFill>
        <p:spPr bwMode="auto">
          <a:xfrm>
            <a:off x="0" y="2609850"/>
            <a:ext cx="2808287" cy="4248150"/>
          </a:xfrm>
          <a:prstGeom prst="rect">
            <a:avLst/>
          </a:prstGeom>
          <a:noFill/>
          <a:ln w="9525">
            <a:noFill/>
            <a:miter lim="800000"/>
            <a:headEnd/>
            <a:tailEnd/>
          </a:ln>
        </p:spPr>
      </p:pic>
      <p:pic>
        <p:nvPicPr>
          <p:cNvPr id="3" name="2 Imagen" descr="http://www.canallector.com/old-thumbs/978-987-1801-63-3_g.jpg"/>
          <p:cNvPicPr>
            <a:picLocks noChangeAspect="1" noChangeArrowheads="1"/>
          </p:cNvPicPr>
          <p:nvPr/>
        </p:nvPicPr>
        <p:blipFill>
          <a:blip r:embed="rId3" cstate="print"/>
          <a:srcRect/>
          <a:stretch>
            <a:fillRect/>
          </a:stretch>
        </p:blipFill>
        <p:spPr bwMode="auto">
          <a:xfrm>
            <a:off x="2627784" y="2276872"/>
            <a:ext cx="3019500" cy="3573016"/>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2987824" y="0"/>
            <a:ext cx="2843212" cy="2574925"/>
          </a:xfrm>
          <a:prstGeom prst="rect">
            <a:avLst/>
          </a:prstGeom>
          <a:noFill/>
          <a:ln w="9525">
            <a:noFill/>
            <a:miter lim="800000"/>
            <a:headEnd/>
            <a:tailEnd/>
          </a:ln>
        </p:spPr>
      </p:pic>
      <p:graphicFrame>
        <p:nvGraphicFramePr>
          <p:cNvPr id="6" name="5 Diagrama"/>
          <p:cNvGraphicFramePr/>
          <p:nvPr/>
        </p:nvGraphicFramePr>
        <p:xfrm>
          <a:off x="5364088" y="1196752"/>
          <a:ext cx="3779912" cy="2016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4 Imagen" descr="http://www.planlectura.educ.ar/memoria/botones/7_lamano.png">
            <a:hlinkClick r:id="rId10"/>
          </p:cNvPr>
          <p:cNvPicPr>
            <a:picLocks noChangeAspect="1" noChangeArrowheads="1"/>
          </p:cNvPicPr>
          <p:nvPr/>
        </p:nvPicPr>
        <p:blipFill>
          <a:blip r:embed="rId11" cstate="print"/>
          <a:srcRect/>
          <a:stretch>
            <a:fillRect/>
          </a:stretch>
        </p:blipFill>
        <p:spPr bwMode="auto">
          <a:xfrm>
            <a:off x="5934075" y="0"/>
            <a:ext cx="3209925" cy="1184275"/>
          </a:xfrm>
          <a:prstGeom prst="rect">
            <a:avLst/>
          </a:prstGeom>
          <a:noFill/>
          <a:ln w="9525">
            <a:noFill/>
            <a:miter lim="800000"/>
            <a:headEnd/>
            <a:tailEnd/>
          </a:ln>
        </p:spPr>
      </p:pic>
      <p:pic>
        <p:nvPicPr>
          <p:cNvPr id="8" name="2 Imagen" descr="http://www.planlectura.educ.ar/memoria/botones/6_siete.png">
            <a:hlinkClick r:id="rId12"/>
          </p:cNvPr>
          <p:cNvPicPr>
            <a:picLocks noChangeAspect="1" noChangeArrowheads="1"/>
          </p:cNvPicPr>
          <p:nvPr/>
        </p:nvPicPr>
        <p:blipFill>
          <a:blip r:embed="rId13" cstate="print"/>
          <a:srcRect/>
          <a:stretch>
            <a:fillRect/>
          </a:stretch>
        </p:blipFill>
        <p:spPr bwMode="auto">
          <a:xfrm>
            <a:off x="5508104" y="2708920"/>
            <a:ext cx="3225800" cy="1184275"/>
          </a:xfrm>
          <a:prstGeom prst="rect">
            <a:avLst/>
          </a:prstGeom>
          <a:noFill/>
          <a:ln w="9525">
            <a:noFill/>
            <a:miter lim="800000"/>
            <a:headEnd/>
            <a:tailEnd/>
          </a:ln>
        </p:spPr>
      </p:pic>
      <p:pic>
        <p:nvPicPr>
          <p:cNvPr id="10" name="7 Imagen" descr="http://www.planlectura.educ.ar/memoria/botones/8_laplanta.png">
            <a:hlinkClick r:id="rId14"/>
          </p:cNvPr>
          <p:cNvPicPr>
            <a:picLocks noChangeAspect="1" noChangeArrowheads="1"/>
          </p:cNvPicPr>
          <p:nvPr/>
        </p:nvPicPr>
        <p:blipFill>
          <a:blip r:embed="rId15" cstate="print"/>
          <a:srcRect/>
          <a:stretch>
            <a:fillRect/>
          </a:stretch>
        </p:blipFill>
        <p:spPr bwMode="auto">
          <a:xfrm>
            <a:off x="5918200" y="3645024"/>
            <a:ext cx="3225800" cy="1185862"/>
          </a:xfrm>
          <a:prstGeom prst="rect">
            <a:avLst/>
          </a:prstGeom>
          <a:noFill/>
          <a:ln w="9525">
            <a:noFill/>
            <a:miter lim="800000"/>
            <a:headEnd/>
            <a:tailEnd/>
          </a:ln>
        </p:spPr>
      </p:pic>
      <p:sp>
        <p:nvSpPr>
          <p:cNvPr id="12290" name="AutoShape 2" descr="Resultado de imagen para kilometro once mempo giardinel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2" name="AutoShape 4" descr="Resultado de imagen para kilometro once mempo giardinel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4" name="AutoShape 6" descr="Resultado de imagen para kilometro once mempo giardinel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6" name="AutoShape 8" descr="Resultado de imagen para kilometro once mempo giardinel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8" name="AutoShape 10" descr="Resultado de imagen para kilometro once mempo giardinel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00" name="AutoShape 12" descr="Resultado de imagen para kilometro once mempo giardinel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7" name="16 Imagen" descr="km.jpg"/>
          <p:cNvPicPr>
            <a:picLocks noChangeAspect="1"/>
          </p:cNvPicPr>
          <p:nvPr/>
        </p:nvPicPr>
        <p:blipFill>
          <a:blip r:embed="rId16" cstate="print"/>
          <a:stretch>
            <a:fillRect/>
          </a:stretch>
        </p:blipFill>
        <p:spPr>
          <a:xfrm>
            <a:off x="323528" y="0"/>
            <a:ext cx="2592288" cy="2866306"/>
          </a:xfrm>
          <a:prstGeom prst="rect">
            <a:avLst/>
          </a:prstGeom>
        </p:spPr>
      </p:pic>
      <p:pic>
        <p:nvPicPr>
          <p:cNvPr id="5123" name="Picture 3" descr="https://encrypted-tbn2.gstatic.com/images?q=tbn:ANd9GcTM1BWkLtq-Qn_81pOeTT3T3T9YCoPNA2gVxTVXvEfgh_0OKcZ_"/>
          <p:cNvPicPr>
            <a:picLocks noChangeAspect="1" noChangeArrowheads="1"/>
          </p:cNvPicPr>
          <p:nvPr/>
        </p:nvPicPr>
        <p:blipFill>
          <a:blip r:embed="rId17" cstate="print"/>
          <a:srcRect/>
          <a:stretch>
            <a:fillRect/>
          </a:stretch>
        </p:blipFill>
        <p:spPr bwMode="auto">
          <a:xfrm>
            <a:off x="2483768" y="4869160"/>
            <a:ext cx="3816424" cy="2552700"/>
          </a:xfrm>
          <a:prstGeom prst="rect">
            <a:avLst/>
          </a:prstGeom>
          <a:noFill/>
        </p:spPr>
      </p:pic>
      <p:sp>
        <p:nvSpPr>
          <p:cNvPr id="5125" name="AutoShape 5" descr="Resultado de imagen para el pueblo que quería ser g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7" name="AutoShape 7" descr="Resultado de imagen para el pueblo que quería ser g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2" name="21 Imagen" descr="el pueblo que.JPG"/>
          <p:cNvPicPr>
            <a:picLocks noChangeAspect="1"/>
          </p:cNvPicPr>
          <p:nvPr/>
        </p:nvPicPr>
        <p:blipFill>
          <a:blip r:embed="rId18" cstate="print"/>
          <a:stretch>
            <a:fillRect/>
          </a:stretch>
        </p:blipFill>
        <p:spPr>
          <a:xfrm>
            <a:off x="6743700" y="4401693"/>
            <a:ext cx="2400300" cy="245630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20688"/>
            <a:ext cx="6984776" cy="45627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50000"/>
              </a:lnSpc>
            </a:pPr>
            <a:r>
              <a:rPr lang="es-ES" sz="2800" dirty="0" smtClean="0">
                <a:latin typeface="Lucida Handwriting" pitchFamily="66" charset="0"/>
              </a:rPr>
              <a:t>“Los libros pueden ser como una vivienda prestada para quienes han perdido otro tipo de hogar. </a:t>
            </a:r>
            <a:r>
              <a:rPr lang="es-ES" sz="2800" dirty="0">
                <a:latin typeface="Lucida Handwriting" pitchFamily="66" charset="0"/>
              </a:rPr>
              <a:t>S</a:t>
            </a:r>
            <a:r>
              <a:rPr lang="es-ES" sz="2800" dirty="0" smtClean="0">
                <a:latin typeface="Lucida Handwriting" pitchFamily="66" charset="0"/>
              </a:rPr>
              <a:t>on </a:t>
            </a:r>
            <a:r>
              <a:rPr lang="es-ES" sz="2800" dirty="0" smtClean="0">
                <a:latin typeface="Lucida Handwriting" pitchFamily="66" charset="0"/>
              </a:rPr>
              <a:t>un segundo lenguaje al cual recurrimos para hablar de nosotros mismos.” </a:t>
            </a:r>
            <a:endParaRPr lang="es-ES" sz="2800" dirty="0" smtClean="0">
              <a:latin typeface="Lucida Handwriting" pitchFamily="66" charset="0"/>
            </a:endParaRPr>
          </a:p>
          <a:p>
            <a:pPr algn="ctr">
              <a:lnSpc>
                <a:spcPct val="150000"/>
              </a:lnSpc>
            </a:pPr>
            <a:r>
              <a:rPr lang="es-ES" sz="2800" dirty="0" err="1" smtClean="0">
                <a:latin typeface="Lucida Handwriting" pitchFamily="66" charset="0"/>
              </a:rPr>
              <a:t>Michèle</a:t>
            </a:r>
            <a:r>
              <a:rPr lang="es-ES" sz="2800" dirty="0" smtClean="0">
                <a:latin typeface="Lucida Handwriting" pitchFamily="66" charset="0"/>
              </a:rPr>
              <a:t> </a:t>
            </a:r>
            <a:r>
              <a:rPr lang="es-ES" sz="2800" dirty="0" err="1" smtClean="0">
                <a:latin typeface="Lucida Handwriting" pitchFamily="66" charset="0"/>
              </a:rPr>
              <a:t>Petit</a:t>
            </a:r>
            <a:endParaRPr lang="es-ES" sz="2800" dirty="0">
              <a:latin typeface="Lucida Handwriting" pitchFamily="66" charset="0"/>
            </a:endParaRPr>
          </a:p>
        </p:txBody>
      </p:sp>
    </p:spTree>
    <p:extLst>
      <p:ext uri="{BB962C8B-B14F-4D97-AF65-F5344CB8AC3E}">
        <p14:creationId xmlns:p14="http://schemas.microsoft.com/office/powerpoint/2010/main" val="383323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990"/>
            <a:ext cx="8229600" cy="1143000"/>
          </a:xfrm>
        </p:spPr>
        <p:style>
          <a:lnRef idx="2">
            <a:schemeClr val="dk1">
              <a:shade val="50000"/>
            </a:schemeClr>
          </a:lnRef>
          <a:fillRef idx="1">
            <a:schemeClr val="dk1"/>
          </a:fillRef>
          <a:effectRef idx="0">
            <a:schemeClr val="dk1"/>
          </a:effectRef>
          <a:fontRef idx="minor">
            <a:schemeClr val="lt1"/>
          </a:fontRef>
        </p:style>
        <p:txBody>
          <a:bodyPr rtlCol="0">
            <a:normAutofit/>
          </a:bodyPr>
          <a:lstStyle/>
          <a:p>
            <a:pPr eaLnBrk="1" fontAlgn="auto" hangingPunct="1">
              <a:spcAft>
                <a:spcPts val="0"/>
              </a:spcAft>
              <a:defRPr/>
            </a:pPr>
            <a:r>
              <a:rPr lang="es-AR" dirty="0" smtClean="0">
                <a:effectLst>
                  <a:outerShdw blurRad="38100" dist="38100" dir="2700000" algn="tl">
                    <a:srgbClr val="000000">
                      <a:alpha val="43137"/>
                    </a:srgbClr>
                  </a:outerShdw>
                </a:effectLst>
                <a:latin typeface="Aharoni" pitchFamily="2" charset="-79"/>
                <a:cs typeface="Aharoni" pitchFamily="2" charset="-79"/>
              </a:rPr>
              <a:t>Un buen libro siempre arde.</a:t>
            </a:r>
            <a:endParaRPr lang="es-AR"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2 Marcador de contenido"/>
          <p:cNvSpPr>
            <a:spLocks noGrp="1"/>
          </p:cNvSpPr>
          <p:nvPr>
            <p:ph idx="1"/>
          </p:nvPr>
        </p:nvSpPr>
        <p:spPr>
          <a:xfrm>
            <a:off x="457200" y="1600200"/>
            <a:ext cx="8229600" cy="4708525"/>
          </a:xfrm>
          <a:blipFill>
            <a:blip r:embed="rId2" cstate="print"/>
            <a:tile tx="0" ty="0" sx="100000" sy="100000" flip="none" algn="tl"/>
          </a:blipFill>
          <a:ln>
            <a:solidFill>
              <a:schemeClr val="tx1"/>
            </a:solidFill>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eaLnBrk="1" hangingPunct="1">
              <a:lnSpc>
                <a:spcPct val="90000"/>
              </a:lnSpc>
              <a:buFont typeface="Arial" pitchFamily="34" charset="0"/>
              <a:buNone/>
              <a:defRPr/>
            </a:pPr>
            <a:r>
              <a:rPr lang="es-ES" sz="2000" smtClean="0">
                <a:solidFill>
                  <a:srgbClr val="000000"/>
                </a:solidFill>
              </a:rPr>
              <a:t>Un tema fuerte.</a:t>
            </a:r>
          </a:p>
          <a:p>
            <a:pPr eaLnBrk="1" hangingPunct="1">
              <a:lnSpc>
                <a:spcPct val="90000"/>
              </a:lnSpc>
              <a:buFont typeface="Arial" pitchFamily="34" charset="0"/>
              <a:buNone/>
              <a:defRPr/>
            </a:pPr>
            <a:r>
              <a:rPr lang="es-ES" sz="2000" smtClean="0">
                <a:solidFill>
                  <a:srgbClr val="000000"/>
                </a:solidFill>
              </a:rPr>
              <a:t>Un tema doloroso.</a:t>
            </a:r>
          </a:p>
          <a:p>
            <a:pPr eaLnBrk="1" hangingPunct="1">
              <a:lnSpc>
                <a:spcPct val="90000"/>
              </a:lnSpc>
              <a:buFont typeface="Arial" pitchFamily="34" charset="0"/>
              <a:buNone/>
              <a:defRPr/>
            </a:pPr>
            <a:r>
              <a:rPr lang="es-ES" sz="2000" smtClean="0">
                <a:solidFill>
                  <a:srgbClr val="000000"/>
                </a:solidFill>
              </a:rPr>
              <a:t>Un tema difícil.</a:t>
            </a:r>
          </a:p>
          <a:p>
            <a:pPr eaLnBrk="1" hangingPunct="1">
              <a:lnSpc>
                <a:spcPct val="90000"/>
              </a:lnSpc>
              <a:buFont typeface="Arial" pitchFamily="34" charset="0"/>
              <a:buNone/>
              <a:defRPr/>
            </a:pPr>
            <a:r>
              <a:rPr lang="es-ES" sz="2000" smtClean="0">
                <a:solidFill>
                  <a:srgbClr val="000000"/>
                </a:solidFill>
              </a:rPr>
              <a:t>Un tema que arde.</a:t>
            </a:r>
          </a:p>
          <a:p>
            <a:pPr eaLnBrk="1" hangingPunct="1">
              <a:lnSpc>
                <a:spcPct val="90000"/>
              </a:lnSpc>
              <a:buFont typeface="Arial" pitchFamily="34" charset="0"/>
              <a:buNone/>
              <a:defRPr/>
            </a:pPr>
            <a:r>
              <a:rPr lang="es-ES" sz="2000" smtClean="0">
                <a:solidFill>
                  <a:srgbClr val="000000"/>
                </a:solidFill>
              </a:rPr>
              <a:t>Un tema perturbador…</a:t>
            </a:r>
          </a:p>
          <a:p>
            <a:pPr eaLnBrk="1" hangingPunct="1">
              <a:lnSpc>
                <a:spcPct val="90000"/>
              </a:lnSpc>
              <a:buFont typeface="Arial" pitchFamily="34" charset="0"/>
              <a:buNone/>
              <a:defRPr/>
            </a:pPr>
            <a:r>
              <a:rPr lang="es-ES" sz="2000" smtClean="0">
                <a:solidFill>
                  <a:srgbClr val="000000"/>
                </a:solidFill>
              </a:rPr>
              <a:t>Es un tema como cualquier otro tema.</a:t>
            </a:r>
          </a:p>
          <a:p>
            <a:pPr eaLnBrk="1" hangingPunct="1">
              <a:lnSpc>
                <a:spcPct val="90000"/>
              </a:lnSpc>
              <a:buFont typeface="Arial" pitchFamily="34" charset="0"/>
              <a:buNone/>
              <a:defRPr/>
            </a:pPr>
            <a:r>
              <a:rPr lang="es-ES" sz="2000" smtClean="0">
                <a:solidFill>
                  <a:srgbClr val="000000"/>
                </a:solidFill>
              </a:rPr>
              <a:t>Es un tema que no vale más que otro tema…</a:t>
            </a:r>
          </a:p>
          <a:p>
            <a:pPr eaLnBrk="1" hangingPunct="1">
              <a:lnSpc>
                <a:spcPct val="90000"/>
              </a:lnSpc>
              <a:buFont typeface="Arial" pitchFamily="34" charset="0"/>
              <a:buNone/>
              <a:defRPr/>
            </a:pPr>
            <a:r>
              <a:rPr lang="es-ES" sz="2000" smtClean="0">
                <a:solidFill>
                  <a:srgbClr val="000000"/>
                </a:solidFill>
              </a:rPr>
              <a:t>Lo que vale es el texto.</a:t>
            </a:r>
          </a:p>
          <a:p>
            <a:pPr eaLnBrk="1" hangingPunct="1">
              <a:lnSpc>
                <a:spcPct val="90000"/>
              </a:lnSpc>
              <a:buFont typeface="Arial" pitchFamily="34" charset="0"/>
              <a:buNone/>
              <a:defRPr/>
            </a:pPr>
            <a:r>
              <a:rPr lang="es-ES" sz="2000" smtClean="0">
                <a:solidFill>
                  <a:srgbClr val="000000"/>
                </a:solidFill>
              </a:rPr>
              <a:t>Lo que vale es el inter-texto.</a:t>
            </a:r>
          </a:p>
          <a:p>
            <a:pPr eaLnBrk="1" hangingPunct="1">
              <a:lnSpc>
                <a:spcPct val="90000"/>
              </a:lnSpc>
              <a:buFont typeface="Arial" pitchFamily="34" charset="0"/>
              <a:buNone/>
              <a:defRPr/>
            </a:pPr>
            <a:r>
              <a:rPr lang="es-ES" sz="2000" smtClean="0">
                <a:solidFill>
                  <a:srgbClr val="000000"/>
                </a:solidFill>
              </a:rPr>
              <a:t>Un libro es un texto oculto.</a:t>
            </a:r>
          </a:p>
          <a:p>
            <a:pPr eaLnBrk="1" hangingPunct="1">
              <a:lnSpc>
                <a:spcPct val="90000"/>
              </a:lnSpc>
              <a:buFont typeface="Arial" pitchFamily="34" charset="0"/>
              <a:buNone/>
              <a:defRPr/>
            </a:pPr>
            <a:r>
              <a:rPr lang="es-ES" sz="2000" smtClean="0">
                <a:solidFill>
                  <a:srgbClr val="000000"/>
                </a:solidFill>
              </a:rPr>
              <a:t>No hay literatura sin texto oculto…</a:t>
            </a:r>
          </a:p>
          <a:p>
            <a:pPr eaLnBrk="1" hangingPunct="1">
              <a:lnSpc>
                <a:spcPct val="90000"/>
              </a:lnSpc>
              <a:buFont typeface="Arial" pitchFamily="34" charset="0"/>
              <a:buNone/>
              <a:defRPr/>
            </a:pPr>
            <a:r>
              <a:rPr lang="es-ES" sz="2000" smtClean="0">
                <a:solidFill>
                  <a:srgbClr val="000000"/>
                </a:solidFill>
              </a:rPr>
              <a:t>Un libro para chicos es un libro, nunca está de más recordarlo.</a:t>
            </a:r>
          </a:p>
          <a:p>
            <a:pPr eaLnBrk="1" hangingPunct="1">
              <a:lnSpc>
                <a:spcPct val="90000"/>
              </a:lnSpc>
              <a:buFont typeface="Arial" pitchFamily="34" charset="0"/>
              <a:buNone/>
              <a:defRPr/>
            </a:pPr>
            <a:r>
              <a:rPr lang="es-ES" sz="2000" smtClean="0">
                <a:solidFill>
                  <a:srgbClr val="000000"/>
                </a:solidFill>
              </a:rPr>
              <a:t>“Jugarse” con un tema “jugado”, no vale, ni aporta nada, si la jugada no se pone en la escritura.</a:t>
            </a:r>
          </a:p>
          <a:p>
            <a:pPr eaLnBrk="1" hangingPunct="1">
              <a:lnSpc>
                <a:spcPct val="90000"/>
              </a:lnSpc>
              <a:buFont typeface="Arial" pitchFamily="34" charset="0"/>
              <a:buNone/>
              <a:defRPr/>
            </a:pPr>
            <a:endParaRPr lang="es-ES" sz="2000" smtClean="0">
              <a:solidFill>
                <a:srgbClr val="000000"/>
              </a:solidFill>
            </a:endParaRPr>
          </a:p>
          <a:p>
            <a:pPr eaLnBrk="1" hangingPunct="1">
              <a:lnSpc>
                <a:spcPct val="90000"/>
              </a:lnSpc>
              <a:buFont typeface="Arial" pitchFamily="34" charset="0"/>
              <a:buNone/>
              <a:defRPr/>
            </a:pPr>
            <a:endParaRPr lang="es-ES" sz="2000" smtClean="0">
              <a:solidFill>
                <a:srgbClr val="000000"/>
              </a:solidFill>
            </a:endParaRPr>
          </a:p>
          <a:p>
            <a:pPr eaLnBrk="1" hangingPunct="1">
              <a:lnSpc>
                <a:spcPct val="90000"/>
              </a:lnSpc>
              <a:buFont typeface="Arial" pitchFamily="34" charset="0"/>
              <a:buNone/>
              <a:defRPr/>
            </a:pPr>
            <a:endParaRPr lang="es-AR" sz="2000" smtClean="0">
              <a:solidFill>
                <a:srgbClr val="000000"/>
              </a:solidFill>
            </a:endParaRPr>
          </a:p>
        </p:txBody>
      </p:sp>
    </p:spTree>
    <p:extLst>
      <p:ext uri="{BB962C8B-B14F-4D97-AF65-F5344CB8AC3E}">
        <p14:creationId xmlns:p14="http://schemas.microsoft.com/office/powerpoint/2010/main" val="2255461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s-ES" sz="2400" dirty="0" smtClean="0"/>
              <a:t>UNA LITERATURA DE CALIDAD NUNCA ES POLÍTICAMENTE CORRECTA.</a:t>
            </a:r>
            <a:endParaRPr lang="es-ES" sz="2400" dirty="0"/>
          </a:p>
        </p:txBody>
      </p:sp>
      <p:sp>
        <p:nvSpPr>
          <p:cNvPr id="3" name="2 Marcador de contenido"/>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fontScale="77500" lnSpcReduction="20000"/>
          </a:bodyPr>
          <a:lstStyle/>
          <a:p>
            <a:r>
              <a:rPr lang="es-ES" dirty="0" smtClean="0"/>
              <a:t>EDITORIALES: VETA COMERCIAL Y LITERARIA</a:t>
            </a:r>
          </a:p>
          <a:p>
            <a:r>
              <a:rPr lang="es-ES" dirty="0" smtClean="0"/>
              <a:t>“LITERATURA” PROLIJITA, QUE HABLA EN DIMINUTIVO, QIE SUBESTIMA.</a:t>
            </a:r>
          </a:p>
          <a:p>
            <a:r>
              <a:rPr lang="es-ES" dirty="0" smtClean="0"/>
              <a:t>CUIDADO CON LOS “LOS </a:t>
            </a:r>
            <a:r>
              <a:rPr lang="es-ES" dirty="0" smtClean="0"/>
              <a:t>LIBROS TIENEN QUE SERVIR PARA </a:t>
            </a:r>
            <a:r>
              <a:rPr lang="es-ES" dirty="0" smtClean="0"/>
              <a:t>ALGO” </a:t>
            </a:r>
            <a:r>
              <a:rPr lang="es-ES" dirty="0" smtClean="0"/>
              <a:t>(BAÑERA,  DESARROLLAR TACTO</a:t>
            </a:r>
            <a:r>
              <a:rPr lang="es-ES" dirty="0" smtClean="0"/>
              <a:t>).</a:t>
            </a:r>
            <a:endParaRPr lang="es-ES" dirty="0" smtClean="0"/>
          </a:p>
          <a:p>
            <a:r>
              <a:rPr lang="es-ES" dirty="0" smtClean="0"/>
              <a:t>EL LIBRO NO DEBE SER FUNCIONAL NI UTILITARIO.</a:t>
            </a:r>
          </a:p>
          <a:p>
            <a:r>
              <a:rPr lang="es-ES" dirty="0" smtClean="0"/>
              <a:t>LO CORRECTO </a:t>
            </a:r>
            <a:r>
              <a:rPr lang="es-ES" i="1" dirty="0" smtClean="0"/>
              <a:t>NO LE VA </a:t>
            </a:r>
            <a:r>
              <a:rPr lang="es-ES" dirty="0" smtClean="0"/>
              <a:t>A LA LITERATURA.</a:t>
            </a:r>
          </a:p>
          <a:p>
            <a:r>
              <a:rPr lang="es-ES" dirty="0" smtClean="0"/>
              <a:t>NO ADAPTABILIDAD AL DESTINARARIO</a:t>
            </a:r>
          </a:p>
          <a:p>
            <a:r>
              <a:rPr lang="es-ES" dirty="0" smtClean="0"/>
              <a:t>LITERATURA-CIFRAS DE VENTA (CUIDADO).</a:t>
            </a:r>
          </a:p>
          <a:p>
            <a:r>
              <a:rPr lang="es-ES" dirty="0" smtClean="0"/>
              <a:t>NO </a:t>
            </a:r>
            <a:r>
              <a:rPr lang="es-ES" dirty="0" smtClean="0"/>
              <a:t>SUBESTIMAR AL </a:t>
            </a:r>
            <a:r>
              <a:rPr lang="es-ES" dirty="0" smtClean="0"/>
              <a:t>LECTOR.</a:t>
            </a:r>
          </a:p>
          <a:p>
            <a:endParaRPr lang="es-ES" dirty="0"/>
          </a:p>
        </p:txBody>
      </p:sp>
    </p:spTree>
    <p:extLst>
      <p:ext uri="{BB962C8B-B14F-4D97-AF65-F5344CB8AC3E}">
        <p14:creationId xmlns:p14="http://schemas.microsoft.com/office/powerpoint/2010/main" val="348587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p:nvPr/>
        </p:nvSpPr>
        <p:spPr>
          <a:xfrm>
            <a:off x="318780" y="1080096"/>
            <a:ext cx="8429684" cy="1200329"/>
          </a:xfrm>
          <a:prstGeom prst="rect">
            <a:avLst/>
          </a:prstGeom>
          <a:noFill/>
        </p:spPr>
        <p:txBody>
          <a:bodyPr wrap="square" rtlCol="0">
            <a:spAutoFit/>
          </a:bodyPr>
          <a:lstStyle/>
          <a:p>
            <a:pPr>
              <a:lnSpc>
                <a:spcPct val="150000"/>
              </a:lnSpc>
            </a:pPr>
            <a:r>
              <a:rPr lang="es-ES" sz="2000" dirty="0" smtClean="0"/>
              <a:t>Para una buena selección de libros hay que tener en cuenta tres aspectos</a:t>
            </a:r>
            <a:r>
              <a:rPr lang="es-ES" sz="2400" dirty="0" smtClean="0"/>
              <a:t>:</a:t>
            </a:r>
          </a:p>
          <a:p>
            <a:pPr>
              <a:lnSpc>
                <a:spcPct val="150000"/>
              </a:lnSpc>
            </a:pPr>
            <a:endParaRPr lang="es-AR" sz="2400" dirty="0"/>
          </a:p>
        </p:txBody>
      </p:sp>
      <p:graphicFrame>
        <p:nvGraphicFramePr>
          <p:cNvPr id="4" name="2 Diagrama"/>
          <p:cNvGraphicFramePr/>
          <p:nvPr>
            <p:extLst/>
          </p:nvPr>
        </p:nvGraphicFramePr>
        <p:xfrm>
          <a:off x="713778" y="2165941"/>
          <a:ext cx="8034686" cy="414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509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611560" y="980728"/>
            <a:ext cx="8355966" cy="5170646"/>
          </a:xfrm>
          <a:prstGeom prst="rect">
            <a:avLst/>
          </a:prstGeom>
          <a:noFill/>
          <a:ln w="9525">
            <a:noFill/>
            <a:miter lim="800000"/>
            <a:headEnd/>
            <a:tailEnd/>
          </a:ln>
        </p:spPr>
        <p:txBody>
          <a:bodyPr wrap="square">
            <a:spAutoFit/>
          </a:bodyPr>
          <a:lstStyle/>
          <a:p>
            <a:pPr>
              <a:lnSpc>
                <a:spcPct val="150000"/>
              </a:lnSpc>
            </a:pPr>
            <a:r>
              <a:rPr lang="es-ES_tradnl" sz="2200" b="1" dirty="0" smtClean="0"/>
              <a:t>Teresa Colomer </a:t>
            </a:r>
            <a:r>
              <a:rPr lang="es-ES_tradnl" sz="2200" dirty="0"/>
              <a:t>plantea </a:t>
            </a:r>
            <a:r>
              <a:rPr lang="es-ES_tradnl" sz="2200" dirty="0" smtClean="0"/>
              <a:t> </a:t>
            </a:r>
            <a:r>
              <a:rPr lang="es-ES_tradnl" sz="2200" b="1" u="sng" dirty="0"/>
              <a:t>líneas deseables de </a:t>
            </a:r>
            <a:r>
              <a:rPr lang="es-ES_tradnl" sz="2200" b="1" u="sng" dirty="0" smtClean="0"/>
              <a:t>progresión </a:t>
            </a:r>
            <a:r>
              <a:rPr lang="es-ES_tradnl" sz="2200" dirty="0" smtClean="0"/>
              <a:t>en las lecturas:</a:t>
            </a:r>
            <a:endParaRPr lang="es-ES_tradnl" sz="2200" dirty="0"/>
          </a:p>
          <a:p>
            <a:pPr>
              <a:lnSpc>
                <a:spcPct val="150000"/>
              </a:lnSpc>
              <a:buFontTx/>
              <a:buChar char="•"/>
            </a:pPr>
            <a:r>
              <a:rPr lang="es-ES_tradnl" sz="2200" dirty="0"/>
              <a:t> De sentir la literatura como algo ajeno </a:t>
            </a:r>
            <a:r>
              <a:rPr lang="es-ES_tradnl" sz="2200" b="1" dirty="0"/>
              <a:t>a sentirse implicados en ella</a:t>
            </a:r>
            <a:r>
              <a:rPr lang="es-ES_tradnl" sz="2200" dirty="0"/>
              <a:t>,</a:t>
            </a:r>
          </a:p>
          <a:p>
            <a:pPr>
              <a:lnSpc>
                <a:spcPct val="150000"/>
              </a:lnSpc>
              <a:buFontTx/>
              <a:buChar char="•"/>
            </a:pPr>
            <a:r>
              <a:rPr lang="es-ES_tradnl" sz="2200" dirty="0"/>
              <a:t> Del dominio incipiente de las habilidades lectoras </a:t>
            </a:r>
            <a:r>
              <a:rPr lang="es-ES_tradnl" sz="2200" b="1" dirty="0"/>
              <a:t>a su dominio experto</a:t>
            </a:r>
            <a:r>
              <a:rPr lang="es-ES_tradnl" sz="2200" dirty="0"/>
              <a:t>,</a:t>
            </a:r>
          </a:p>
          <a:p>
            <a:pPr>
              <a:lnSpc>
                <a:spcPct val="150000"/>
              </a:lnSpc>
              <a:buFontTx/>
              <a:buChar char="•"/>
            </a:pPr>
            <a:r>
              <a:rPr lang="es-ES_tradnl" sz="2200" dirty="0"/>
              <a:t> Del conocimiento implícito de las convenciones </a:t>
            </a:r>
            <a:r>
              <a:rPr lang="es-ES_tradnl" sz="2200" b="1" dirty="0"/>
              <a:t>al conocimiento </a:t>
            </a:r>
            <a:r>
              <a:rPr lang="es-ES_tradnl" sz="2200" b="1" dirty="0" smtClean="0"/>
              <a:t> explícito</a:t>
            </a:r>
            <a:r>
              <a:rPr lang="es-ES_tradnl" sz="2200" b="1" dirty="0"/>
              <a:t>,</a:t>
            </a:r>
          </a:p>
          <a:p>
            <a:pPr>
              <a:lnSpc>
                <a:spcPct val="150000"/>
              </a:lnSpc>
              <a:buFontTx/>
              <a:buChar char="•"/>
            </a:pPr>
            <a:r>
              <a:rPr lang="es-ES_tradnl" sz="2200" dirty="0"/>
              <a:t> De la apreciación de un corpus restringido </a:t>
            </a:r>
            <a:r>
              <a:rPr lang="es-ES_tradnl" sz="2200" b="1" dirty="0"/>
              <a:t>a otro más amplio,</a:t>
            </a:r>
          </a:p>
          <a:p>
            <a:pPr>
              <a:lnSpc>
                <a:spcPct val="150000"/>
              </a:lnSpc>
              <a:buFontTx/>
              <a:buChar char="•"/>
            </a:pPr>
            <a:r>
              <a:rPr lang="es-ES_tradnl" sz="2200" dirty="0"/>
              <a:t> De formas limitadas de fruición </a:t>
            </a:r>
            <a:r>
              <a:rPr lang="es-ES_tradnl" sz="2200" b="1" dirty="0"/>
              <a:t>a formas diversas,</a:t>
            </a:r>
          </a:p>
          <a:p>
            <a:pPr>
              <a:lnSpc>
                <a:spcPct val="150000"/>
              </a:lnSpc>
              <a:buFontTx/>
              <a:buChar char="•"/>
            </a:pPr>
            <a:r>
              <a:rPr lang="es-ES_tradnl" sz="2200" dirty="0"/>
              <a:t> De la interpretación más literal </a:t>
            </a:r>
            <a:r>
              <a:rPr lang="es-ES_tradnl" sz="2200" b="1" dirty="0"/>
              <a:t>a la más compleja, </a:t>
            </a:r>
          </a:p>
          <a:p>
            <a:pPr>
              <a:lnSpc>
                <a:spcPct val="150000"/>
              </a:lnSpc>
              <a:buFontTx/>
              <a:buChar char="•"/>
            </a:pPr>
            <a:r>
              <a:rPr lang="es-ES_tradnl" sz="2200" dirty="0"/>
              <a:t> De la recepción descontextualizada </a:t>
            </a:r>
            <a:r>
              <a:rPr lang="es-ES_tradnl" sz="2200" b="1" dirty="0"/>
              <a:t>al uso de la contextualización.</a:t>
            </a:r>
          </a:p>
          <a:p>
            <a:pPr>
              <a:lnSpc>
                <a:spcPct val="150000"/>
              </a:lnSpc>
              <a:buFontTx/>
              <a:buChar char="•"/>
            </a:pPr>
            <a:endParaRPr lang="es-ES" sz="2200" dirty="0"/>
          </a:p>
        </p:txBody>
      </p:sp>
    </p:spTree>
    <p:extLst>
      <p:ext uri="{BB962C8B-B14F-4D97-AF65-F5344CB8AC3E}">
        <p14:creationId xmlns:p14="http://schemas.microsoft.com/office/powerpoint/2010/main" val="2075494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908720"/>
            <a:ext cx="7772400" cy="388843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ormAutofit/>
          </a:bodyPr>
          <a:lstStyle/>
          <a:p>
            <a:r>
              <a:rPr lang="es-AR" dirty="0" smtClean="0"/>
              <a:t>LIBROS SUGERIDOS PARA TRABAJAR EN LAS AULAS DE PRIMERO Y SEGUNDO CICLO.</a:t>
            </a:r>
            <a:endParaRPr lang="es-AR" dirty="0"/>
          </a:p>
        </p:txBody>
      </p:sp>
    </p:spTree>
    <p:extLst>
      <p:ext uri="{BB962C8B-B14F-4D97-AF65-F5344CB8AC3E}">
        <p14:creationId xmlns:p14="http://schemas.microsoft.com/office/powerpoint/2010/main" val="428541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6091489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s-ES" i="1" dirty="0" smtClean="0">
                <a:solidFill>
                  <a:schemeClr val="accent4">
                    <a:lumMod val="75000"/>
                  </a:schemeClr>
                </a:solidFill>
              </a:rPr>
              <a:t>    “Un libro que queda en el cajón de un escritorio y no puede ser ni visto ni leído por ningún niño, no existe. A lo mejor las autoridades de la escuela lo compraron por error y encontraron en él una palabra que no les gustó y lo esconden. Y esa censura es mucho más grave que la censura pública, porque una prohibición abierta permite una reacción y aquí no se prohíbe nada sino que se esconde. Y frente a lo oculto no hay defensa posible.” Gustavo Roldán</a:t>
            </a:r>
          </a:p>
          <a:p>
            <a:endParaRPr lang="es-ES" dirty="0"/>
          </a:p>
        </p:txBody>
      </p:sp>
    </p:spTree>
    <p:extLst>
      <p:ext uri="{BB962C8B-B14F-4D97-AF65-F5344CB8AC3E}">
        <p14:creationId xmlns:p14="http://schemas.microsoft.com/office/powerpoint/2010/main" val="300520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2718000"/>
            <a:ext cx="3229200" cy="4140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364088" y="3438000"/>
            <a:ext cx="2904466" cy="3420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74000" y="0"/>
            <a:ext cx="2970000" cy="3960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699792" y="111418"/>
            <a:ext cx="2857500" cy="3848100"/>
          </a:xfrm>
          <a:prstGeom prst="rect">
            <a:avLst/>
          </a:prstGeom>
          <a:noFill/>
          <a:ln w="9525">
            <a:noFill/>
            <a:miter lim="800000"/>
            <a:headEnd/>
            <a:tailEnd/>
          </a:ln>
        </p:spPr>
      </p:pic>
    </p:spTree>
    <p:extLst>
      <p:ext uri="{BB962C8B-B14F-4D97-AF65-F5344CB8AC3E}">
        <p14:creationId xmlns:p14="http://schemas.microsoft.com/office/powerpoint/2010/main" val="1721201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1500</TotalTime>
  <Words>760</Words>
  <Application>Microsoft Office PowerPoint</Application>
  <PresentationFormat>Presentación en pantalla (4:3)</PresentationFormat>
  <Paragraphs>63</Paragraphs>
  <Slides>22</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Aharoni</vt:lpstr>
      <vt:lpstr>Arial</vt:lpstr>
      <vt:lpstr>Arial Black</vt:lpstr>
      <vt:lpstr>Calibri</vt:lpstr>
      <vt:lpstr>Garamond</vt:lpstr>
      <vt:lpstr>Lucida Handwriting</vt:lpstr>
      <vt:lpstr>Monotype Corsiva</vt:lpstr>
      <vt:lpstr>Times New Roman</vt:lpstr>
      <vt:lpstr>Orgánico</vt:lpstr>
      <vt:lpstr>“-¿Qué es lo que tienes en la mano? -Un libro. -¿Y para qué sirve? -Para vivir.” Ray Bradbury</vt:lpstr>
      <vt:lpstr>Presentación de PowerPoint</vt:lpstr>
      <vt:lpstr>Un buen libro siempre arde.</vt:lpstr>
      <vt:lpstr>UNA LITERATURA DE CALIDAD NUNCA ES POLÍTICAMENTE CORRECTA.</vt:lpstr>
      <vt:lpstr>Presentación de PowerPoint</vt:lpstr>
      <vt:lpstr>Presentación de PowerPoint</vt:lpstr>
      <vt:lpstr>LIBROS SUGERIDOS PARA TRABAJAR EN LAS AULAS DE PRIMERO Y SEGUNDO CICLO.</vt:lpstr>
      <vt:lpstr>Presentación de PowerPoint</vt:lpstr>
      <vt:lpstr>Presentación de PowerPoint</vt:lpstr>
      <vt:lpstr>Presentación de PowerPoint</vt:lpstr>
      <vt:lpstr>ESTE LIBRO TAMBIÉN ES PARA 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“Todo está guardado en la MEMORIA…”</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Ministerio de Educación, Ciencia y Tecnología</dc:creator>
  <cp:lastModifiedBy>alumno</cp:lastModifiedBy>
  <cp:revision>24</cp:revision>
  <dcterms:created xsi:type="dcterms:W3CDTF">2015-03-12T13:57:23Z</dcterms:created>
  <dcterms:modified xsi:type="dcterms:W3CDTF">2021-04-21T19:47:28Z</dcterms:modified>
</cp:coreProperties>
</file>